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270" r:id="rId5"/>
    <p:sldId id="260" r:id="rId6"/>
    <p:sldId id="263" r:id="rId7"/>
    <p:sldId id="288" r:id="rId8"/>
    <p:sldId id="316" r:id="rId9"/>
    <p:sldId id="286" r:id="rId10"/>
    <p:sldId id="287" r:id="rId11"/>
    <p:sldId id="282" r:id="rId12"/>
    <p:sldId id="277" r:id="rId13"/>
    <p:sldId id="283" r:id="rId14"/>
    <p:sldId id="306" r:id="rId15"/>
    <p:sldId id="307" r:id="rId16"/>
    <p:sldId id="308" r:id="rId17"/>
    <p:sldId id="273" r:id="rId18"/>
    <p:sldId id="280" r:id="rId19"/>
    <p:sldId id="281" r:id="rId20"/>
    <p:sldId id="309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11" r:id="rId34"/>
    <p:sldId id="301" r:id="rId35"/>
    <p:sldId id="312" r:id="rId36"/>
    <p:sldId id="302" r:id="rId37"/>
    <p:sldId id="313" r:id="rId38"/>
    <p:sldId id="304" r:id="rId39"/>
    <p:sldId id="303" r:id="rId40"/>
    <p:sldId id="314" r:id="rId41"/>
    <p:sldId id="317" r:id="rId42"/>
    <p:sldId id="310" r:id="rId43"/>
    <p:sldId id="305" r:id="rId44"/>
    <p:sldId id="315" r:id="rId45"/>
    <p:sldId id="318" r:id="rId46"/>
    <p:sldId id="320" r:id="rId47"/>
    <p:sldId id="319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Montserrat" pitchFamily="2" charset="77"/>
      <p:regular r:id="rId69"/>
      <p:bold r:id="rId70"/>
      <p:italic r:id="rId71"/>
    </p:embeddedFont>
    <p:embeddedFont>
      <p:font typeface="Montserrat ExtraBold" pitchFamily="2" charset="77"/>
      <p:bold r:id="rId72"/>
      <p:italic r:id="rId73"/>
    </p:embeddedFont>
    <p:embeddedFont>
      <p:font typeface="Montserrat Semi" pitchFamily="2" charset="77"/>
      <p:regular r:id="rId74"/>
      <p:bold r:id="rId75"/>
      <p:italic r:id="rId76"/>
      <p:boldItalic r:id="rId77"/>
    </p:embeddedFont>
    <p:embeddedFont>
      <p:font typeface="Montserrat SemiBold" pitchFamily="2" charset="77"/>
      <p:regular r:id="rId78"/>
      <p:bold r:id="rId79"/>
      <p:italic r:id="rId8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9">
          <p15:clr>
            <a:srgbClr val="A4A3A4"/>
          </p15:clr>
        </p15:guide>
        <p15:guide id="2" pos="2888">
          <p15:clr>
            <a:srgbClr val="A4A3A4"/>
          </p15:clr>
        </p15:guide>
        <p15:guide id="3" orient="horz" pos="1614">
          <p15:clr>
            <a:srgbClr val="A4A3A4"/>
          </p15:clr>
        </p15:guide>
        <p15:guide id="4" pos="4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92E"/>
    <a:srgbClr val="FF9F0A"/>
    <a:srgbClr val="FFD60A"/>
    <a:srgbClr val="F6F6F6"/>
    <a:srgbClr val="464EB8"/>
    <a:srgbClr val="335A7B"/>
    <a:srgbClr val="505AC9"/>
    <a:srgbClr val="F5A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1247E-17A4-9D4E-82D6-47B19B9130B4}" v="41" dt="2021-10-02T15:43:01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9" autoAdjust="0"/>
    <p:restoredTop sz="77027" autoAdjust="0"/>
  </p:normalViewPr>
  <p:slideViewPr>
    <p:cSldViewPr snapToGrid="0" snapToObjects="1" showGuides="1">
      <p:cViewPr varScale="1">
        <p:scale>
          <a:sx n="112" d="100"/>
          <a:sy n="112" d="100"/>
        </p:scale>
        <p:origin x="200" y="1728"/>
      </p:cViewPr>
      <p:guideLst>
        <p:guide orient="horz" pos="1639"/>
        <p:guide pos="2888"/>
        <p:guide orient="horz" pos="1614"/>
        <p:guide pos="4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2.fntdata"/><Relationship Id="rId7" Type="http://schemas.openxmlformats.org/officeDocument/2006/relationships/slide" Target="slides/slide3.xml"/><Relationship Id="rId71" Type="http://schemas.openxmlformats.org/officeDocument/2006/relationships/font" Target="fonts/font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2.fntdata"/><Relationship Id="rId61" Type="http://schemas.openxmlformats.org/officeDocument/2006/relationships/slide" Target="slides/slide57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reckx" userId="18743d88-13bf-4679-806e-af4ac3bb633e" providerId="ADAL" clId="{D21C5A89-5589-48BB-8E65-DB5E676613A9}"/>
    <pc:docChg chg="custSel modSld">
      <pc:chgData name="David Breckx" userId="18743d88-13bf-4679-806e-af4ac3bb633e" providerId="ADAL" clId="{D21C5A89-5589-48BB-8E65-DB5E676613A9}" dt="2021-10-01T09:25:33.712" v="443" actId="20577"/>
      <pc:docMkLst>
        <pc:docMk/>
      </pc:docMkLst>
      <pc:sldChg chg="modSp modNotesTx">
        <pc:chgData name="David Breckx" userId="18743d88-13bf-4679-806e-af4ac3bb633e" providerId="ADAL" clId="{D21C5A89-5589-48BB-8E65-DB5E676613A9}" dt="2021-10-01T09:24:53.200" v="314" actId="20577"/>
        <pc:sldMkLst>
          <pc:docMk/>
          <pc:sldMk cId="2648776783" sldId="300"/>
        </pc:sldMkLst>
        <pc:spChg chg="mod">
          <ac:chgData name="David Breckx" userId="18743d88-13bf-4679-806e-af4ac3bb633e" providerId="ADAL" clId="{D21C5A89-5589-48BB-8E65-DB5E676613A9}" dt="2021-10-01T09:24:11.278" v="93" actId="20577"/>
          <ac:spMkLst>
            <pc:docMk/>
            <pc:sldMk cId="2648776783" sldId="300"/>
            <ac:spMk id="7" creationId="{A62B1412-C254-A44A-86E3-60305730D199}"/>
          </ac:spMkLst>
        </pc:spChg>
      </pc:sldChg>
      <pc:sldChg chg="modSp modNotesTx">
        <pc:chgData name="David Breckx" userId="18743d88-13bf-4679-806e-af4ac3bb633e" providerId="ADAL" clId="{D21C5A89-5589-48BB-8E65-DB5E676613A9}" dt="2021-10-01T09:25:33.712" v="443" actId="20577"/>
        <pc:sldMkLst>
          <pc:docMk/>
          <pc:sldMk cId="3697435136" sldId="303"/>
        </pc:sldMkLst>
        <pc:spChg chg="mod">
          <ac:chgData name="David Breckx" userId="18743d88-13bf-4679-806e-af4ac3bb633e" providerId="ADAL" clId="{D21C5A89-5589-48BB-8E65-DB5E676613A9}" dt="2021-10-01T09:25:06.050" v="318" actId="20577"/>
          <ac:spMkLst>
            <pc:docMk/>
            <pc:sldMk cId="3697435136" sldId="303"/>
            <ac:spMk id="7" creationId="{A62B1412-C254-A44A-86E3-60305730D199}"/>
          </ac:spMkLst>
        </pc:spChg>
      </pc:sldChg>
    </pc:docChg>
  </pc:docChgLst>
  <pc:docChgLst>
    <pc:chgData name="David Breckx" userId="18743d88-13bf-4679-806e-af4ac3bb633e" providerId="ADAL" clId="{02B1247E-17A4-9D4E-82D6-47B19B9130B4}"/>
    <pc:docChg chg="undo custSel addSld delSld modSld sldOrd">
      <pc:chgData name="David Breckx" userId="18743d88-13bf-4679-806e-af4ac3bb633e" providerId="ADAL" clId="{02B1247E-17A4-9D4E-82D6-47B19B9130B4}" dt="2021-10-02T15:43:22.408" v="2898" actId="20577"/>
      <pc:docMkLst>
        <pc:docMk/>
      </pc:docMkLst>
      <pc:sldChg chg="modSp mod">
        <pc:chgData name="David Breckx" userId="18743d88-13bf-4679-806e-af4ac3bb633e" providerId="ADAL" clId="{02B1247E-17A4-9D4E-82D6-47B19B9130B4}" dt="2021-10-02T09:45:26.175" v="96" actId="20577"/>
        <pc:sldMkLst>
          <pc:docMk/>
          <pc:sldMk cId="3445446623" sldId="299"/>
        </pc:sldMkLst>
        <pc:spChg chg="mod">
          <ac:chgData name="David Breckx" userId="18743d88-13bf-4679-806e-af4ac3bb633e" providerId="ADAL" clId="{02B1247E-17A4-9D4E-82D6-47B19B9130B4}" dt="2021-10-02T09:45:26.175" v="96" actId="20577"/>
          <ac:spMkLst>
            <pc:docMk/>
            <pc:sldMk cId="3445446623" sldId="299"/>
            <ac:spMk id="7" creationId="{A62B1412-C254-A44A-86E3-60305730D199}"/>
          </ac:spMkLst>
        </pc:spChg>
      </pc:sldChg>
      <pc:sldChg chg="modNotesTx">
        <pc:chgData name="David Breckx" userId="18743d88-13bf-4679-806e-af4ac3bb633e" providerId="ADAL" clId="{02B1247E-17A4-9D4E-82D6-47B19B9130B4}" dt="2021-10-02T09:11:17.290" v="92" actId="20577"/>
        <pc:sldMkLst>
          <pc:docMk/>
          <pc:sldMk cId="3697435136" sldId="303"/>
        </pc:sldMkLst>
      </pc:sldChg>
      <pc:sldChg chg="modSp mod">
        <pc:chgData name="David Breckx" userId="18743d88-13bf-4679-806e-af4ac3bb633e" providerId="ADAL" clId="{02B1247E-17A4-9D4E-82D6-47B19B9130B4}" dt="2021-10-02T09:57:47.740" v="847" actId="20577"/>
        <pc:sldMkLst>
          <pc:docMk/>
          <pc:sldMk cId="1909293936" sldId="305"/>
        </pc:sldMkLst>
        <pc:spChg chg="mod">
          <ac:chgData name="David Breckx" userId="18743d88-13bf-4679-806e-af4ac3bb633e" providerId="ADAL" clId="{02B1247E-17A4-9D4E-82D6-47B19B9130B4}" dt="2021-10-02T09:55:25.426" v="641" actId="20577"/>
          <ac:spMkLst>
            <pc:docMk/>
            <pc:sldMk cId="1909293936" sldId="305"/>
            <ac:spMk id="6" creationId="{091948F8-5CB2-E24B-8C3D-89BE01CF3035}"/>
          </ac:spMkLst>
        </pc:spChg>
        <pc:spChg chg="mod">
          <ac:chgData name="David Breckx" userId="18743d88-13bf-4679-806e-af4ac3bb633e" providerId="ADAL" clId="{02B1247E-17A4-9D4E-82D6-47B19B9130B4}" dt="2021-10-02T09:57:47.740" v="847" actId="20577"/>
          <ac:spMkLst>
            <pc:docMk/>
            <pc:sldMk cId="1909293936" sldId="305"/>
            <ac:spMk id="7" creationId="{A62B1412-C254-A44A-86E3-60305730D199}"/>
          </ac:spMkLst>
        </pc:spChg>
      </pc:sldChg>
      <pc:sldChg chg="modSp mod ord">
        <pc:chgData name="David Breckx" userId="18743d88-13bf-4679-806e-af4ac3bb633e" providerId="ADAL" clId="{02B1247E-17A4-9D4E-82D6-47B19B9130B4}" dt="2021-10-02T09:55:38.785" v="645" actId="113"/>
        <pc:sldMkLst>
          <pc:docMk/>
          <pc:sldMk cId="3543570798" sldId="310"/>
        </pc:sldMkLst>
        <pc:spChg chg="mod">
          <ac:chgData name="David Breckx" userId="18743d88-13bf-4679-806e-af4ac3bb633e" providerId="ADAL" clId="{02B1247E-17A4-9D4E-82D6-47B19B9130B4}" dt="2021-10-02T09:55:38.785" v="645" actId="113"/>
          <ac:spMkLst>
            <pc:docMk/>
            <pc:sldMk cId="3543570798" sldId="310"/>
            <ac:spMk id="5" creationId="{7C4F02DE-BDDA-A647-8051-AAA22CD0B3EF}"/>
          </ac:spMkLst>
        </pc:spChg>
      </pc:sldChg>
      <pc:sldChg chg="ord">
        <pc:chgData name="David Breckx" userId="18743d88-13bf-4679-806e-af4ac3bb633e" providerId="ADAL" clId="{02B1247E-17A4-9D4E-82D6-47B19B9130B4}" dt="2021-10-02T14:51:53.132" v="849" actId="20578"/>
        <pc:sldMkLst>
          <pc:docMk/>
          <pc:sldMk cId="647774061" sldId="315"/>
        </pc:sldMkLst>
      </pc:sldChg>
      <pc:sldChg chg="modSp add mod setBg">
        <pc:chgData name="David Breckx" userId="18743d88-13bf-4679-806e-af4ac3bb633e" providerId="ADAL" clId="{02B1247E-17A4-9D4E-82D6-47B19B9130B4}" dt="2021-10-02T09:54:39.089" v="602" actId="20577"/>
        <pc:sldMkLst>
          <pc:docMk/>
          <pc:sldMk cId="959649972" sldId="317"/>
        </pc:sldMkLst>
        <pc:spChg chg="mod">
          <ac:chgData name="David Breckx" userId="18743d88-13bf-4679-806e-af4ac3bb633e" providerId="ADAL" clId="{02B1247E-17A4-9D4E-82D6-47B19B9130B4}" dt="2021-10-02T09:54:39.089" v="602" actId="20577"/>
          <ac:spMkLst>
            <pc:docMk/>
            <pc:sldMk cId="959649972" sldId="317"/>
            <ac:spMk id="5" creationId="{A41A9FCF-782B-4642-92E6-6B9B4DC906CB}"/>
          </ac:spMkLst>
        </pc:spChg>
        <pc:spChg chg="mod">
          <ac:chgData name="David Breckx" userId="18743d88-13bf-4679-806e-af4ac3bb633e" providerId="ADAL" clId="{02B1247E-17A4-9D4E-82D6-47B19B9130B4}" dt="2021-10-02T09:48:21.283" v="105" actId="20577"/>
          <ac:spMkLst>
            <pc:docMk/>
            <pc:sldMk cId="959649972" sldId="317"/>
            <ac:spMk id="6" creationId="{091948F8-5CB2-E24B-8C3D-89BE01CF3035}"/>
          </ac:spMkLst>
        </pc:spChg>
      </pc:sldChg>
      <pc:sldChg chg="modSp add mod">
        <pc:chgData name="David Breckx" userId="18743d88-13bf-4679-806e-af4ac3bb633e" providerId="ADAL" clId="{02B1247E-17A4-9D4E-82D6-47B19B9130B4}" dt="2021-10-02T15:10:18.301" v="1530" actId="20577"/>
        <pc:sldMkLst>
          <pc:docMk/>
          <pc:sldMk cId="366294439" sldId="318"/>
        </pc:sldMkLst>
        <pc:spChg chg="mod">
          <ac:chgData name="David Breckx" userId="18743d88-13bf-4679-806e-af4ac3bb633e" providerId="ADAL" clId="{02B1247E-17A4-9D4E-82D6-47B19B9130B4}" dt="2021-10-02T14:51:57.368" v="857" actId="20577"/>
          <ac:spMkLst>
            <pc:docMk/>
            <pc:sldMk cId="366294439" sldId="318"/>
            <ac:spMk id="6" creationId="{091948F8-5CB2-E24B-8C3D-89BE01CF3035}"/>
          </ac:spMkLst>
        </pc:spChg>
        <pc:spChg chg="mod">
          <ac:chgData name="David Breckx" userId="18743d88-13bf-4679-806e-af4ac3bb633e" providerId="ADAL" clId="{02B1247E-17A4-9D4E-82D6-47B19B9130B4}" dt="2021-10-02T15:10:18.301" v="1530" actId="20577"/>
          <ac:spMkLst>
            <pc:docMk/>
            <pc:sldMk cId="366294439" sldId="318"/>
            <ac:spMk id="7" creationId="{A62B1412-C254-A44A-86E3-60305730D199}"/>
          </ac:spMkLst>
        </pc:spChg>
      </pc:sldChg>
      <pc:sldChg chg="modSp add mod">
        <pc:chgData name="David Breckx" userId="18743d88-13bf-4679-806e-af4ac3bb633e" providerId="ADAL" clId="{02B1247E-17A4-9D4E-82D6-47B19B9130B4}" dt="2021-10-02T15:10:07.333" v="1527" actId="20577"/>
        <pc:sldMkLst>
          <pc:docMk/>
          <pc:sldMk cId="1238823404" sldId="319"/>
        </pc:sldMkLst>
        <pc:spChg chg="mod">
          <ac:chgData name="David Breckx" userId="18743d88-13bf-4679-806e-af4ac3bb633e" providerId="ADAL" clId="{02B1247E-17A4-9D4E-82D6-47B19B9130B4}" dt="2021-10-02T15:02:44.627" v="1238" actId="20577"/>
          <ac:spMkLst>
            <pc:docMk/>
            <pc:sldMk cId="1238823404" sldId="319"/>
            <ac:spMk id="6" creationId="{091948F8-5CB2-E24B-8C3D-89BE01CF3035}"/>
          </ac:spMkLst>
        </pc:spChg>
        <pc:spChg chg="mod">
          <ac:chgData name="David Breckx" userId="18743d88-13bf-4679-806e-af4ac3bb633e" providerId="ADAL" clId="{02B1247E-17A4-9D4E-82D6-47B19B9130B4}" dt="2021-10-02T15:10:07.333" v="1527" actId="20577"/>
          <ac:spMkLst>
            <pc:docMk/>
            <pc:sldMk cId="1238823404" sldId="319"/>
            <ac:spMk id="7" creationId="{A62B1412-C254-A44A-86E3-60305730D199}"/>
          </ac:spMkLst>
        </pc:spChg>
      </pc:sldChg>
      <pc:sldChg chg="addSp delSp modSp add mod">
        <pc:chgData name="David Breckx" userId="18743d88-13bf-4679-806e-af4ac3bb633e" providerId="ADAL" clId="{02B1247E-17A4-9D4E-82D6-47B19B9130B4}" dt="2021-10-02T15:07:40.910" v="1467" actId="20577"/>
        <pc:sldMkLst>
          <pc:docMk/>
          <pc:sldMk cId="955725769" sldId="320"/>
        </pc:sldMkLst>
        <pc:spChg chg="mod">
          <ac:chgData name="David Breckx" userId="18743d88-13bf-4679-806e-af4ac3bb633e" providerId="ADAL" clId="{02B1247E-17A4-9D4E-82D6-47B19B9130B4}" dt="2021-10-02T15:07:40.910" v="1467" actId="20577"/>
          <ac:spMkLst>
            <pc:docMk/>
            <pc:sldMk cId="955725769" sldId="320"/>
            <ac:spMk id="6" creationId="{091948F8-5CB2-E24B-8C3D-89BE01CF3035}"/>
          </ac:spMkLst>
        </pc:spChg>
        <pc:spChg chg="del">
          <ac:chgData name="David Breckx" userId="18743d88-13bf-4679-806e-af4ac3bb633e" providerId="ADAL" clId="{02B1247E-17A4-9D4E-82D6-47B19B9130B4}" dt="2021-10-02T15:06:39.417" v="1421" actId="478"/>
          <ac:spMkLst>
            <pc:docMk/>
            <pc:sldMk cId="955725769" sldId="320"/>
            <ac:spMk id="7" creationId="{A62B1412-C254-A44A-86E3-60305730D199}"/>
          </ac:spMkLst>
        </pc:spChg>
        <pc:picChg chg="add mod">
          <ac:chgData name="David Breckx" userId="18743d88-13bf-4679-806e-af4ac3bb633e" providerId="ADAL" clId="{02B1247E-17A4-9D4E-82D6-47B19B9130B4}" dt="2021-10-02T15:07:09.600" v="1430" actId="1076"/>
          <ac:picMkLst>
            <pc:docMk/>
            <pc:sldMk cId="955725769" sldId="320"/>
            <ac:picMk id="1026" creationId="{1E3A0A8F-77DF-C14B-9B2C-A38267DB5F6D}"/>
          </ac:picMkLst>
        </pc:picChg>
      </pc:sldChg>
      <pc:sldChg chg="addSp delSp modSp add mod">
        <pc:chgData name="David Breckx" userId="18743d88-13bf-4679-806e-af4ac3bb633e" providerId="ADAL" clId="{02B1247E-17A4-9D4E-82D6-47B19B9130B4}" dt="2021-10-02T15:12:31.548" v="1570" actId="14100"/>
        <pc:sldMkLst>
          <pc:docMk/>
          <pc:sldMk cId="3597385324" sldId="321"/>
        </pc:sldMkLst>
        <pc:spChg chg="mod">
          <ac:chgData name="David Breckx" userId="18743d88-13bf-4679-806e-af4ac3bb633e" providerId="ADAL" clId="{02B1247E-17A4-9D4E-82D6-47B19B9130B4}" dt="2021-10-02T15:12:31.548" v="1570" actId="14100"/>
          <ac:spMkLst>
            <pc:docMk/>
            <pc:sldMk cId="3597385324" sldId="321"/>
            <ac:spMk id="6" creationId="{091948F8-5CB2-E24B-8C3D-89BE01CF3035}"/>
          </ac:spMkLst>
        </pc:spChg>
        <pc:spChg chg="del">
          <ac:chgData name="David Breckx" userId="18743d88-13bf-4679-806e-af4ac3bb633e" providerId="ADAL" clId="{02B1247E-17A4-9D4E-82D6-47B19B9130B4}" dt="2021-10-02T15:08:08.090" v="1508" actId="478"/>
          <ac:spMkLst>
            <pc:docMk/>
            <pc:sldMk cId="3597385324" sldId="321"/>
            <ac:spMk id="7" creationId="{A62B1412-C254-A44A-86E3-60305730D199}"/>
          </ac:spMkLst>
        </pc:spChg>
        <pc:picChg chg="add mod">
          <ac:chgData name="David Breckx" userId="18743d88-13bf-4679-806e-af4ac3bb633e" providerId="ADAL" clId="{02B1247E-17A4-9D4E-82D6-47B19B9130B4}" dt="2021-10-02T15:10:01.352" v="1524" actId="1076"/>
          <ac:picMkLst>
            <pc:docMk/>
            <pc:sldMk cId="3597385324" sldId="321"/>
            <ac:picMk id="2" creationId="{6FBAE000-4117-B844-A363-75AA33A90931}"/>
          </ac:picMkLst>
        </pc:picChg>
        <pc:picChg chg="add mod">
          <ac:chgData name="David Breckx" userId="18743d88-13bf-4679-806e-af4ac3bb633e" providerId="ADAL" clId="{02B1247E-17A4-9D4E-82D6-47B19B9130B4}" dt="2021-10-02T15:09:48.848" v="1522" actId="1076"/>
          <ac:picMkLst>
            <pc:docMk/>
            <pc:sldMk cId="3597385324" sldId="321"/>
            <ac:picMk id="2050" creationId="{EE086E1E-8BFC-0D49-98B6-25E258F24F1A}"/>
          </ac:picMkLst>
        </pc:picChg>
      </pc:sldChg>
      <pc:sldChg chg="addSp delSp modSp add mod">
        <pc:chgData name="David Breckx" userId="18743d88-13bf-4679-806e-af4ac3bb633e" providerId="ADAL" clId="{02B1247E-17A4-9D4E-82D6-47B19B9130B4}" dt="2021-10-02T15:13:43.420" v="1620" actId="14100"/>
        <pc:sldMkLst>
          <pc:docMk/>
          <pc:sldMk cId="1858607520" sldId="322"/>
        </pc:sldMkLst>
        <pc:spChg chg="mod">
          <ac:chgData name="David Breckx" userId="18743d88-13bf-4679-806e-af4ac3bb633e" providerId="ADAL" clId="{02B1247E-17A4-9D4E-82D6-47B19B9130B4}" dt="2021-10-02T15:13:43.420" v="1620" actId="14100"/>
          <ac:spMkLst>
            <pc:docMk/>
            <pc:sldMk cId="1858607520" sldId="322"/>
            <ac:spMk id="6" creationId="{091948F8-5CB2-E24B-8C3D-89BE01CF3035}"/>
          </ac:spMkLst>
        </pc:spChg>
        <pc:picChg chg="del">
          <ac:chgData name="David Breckx" userId="18743d88-13bf-4679-806e-af4ac3bb633e" providerId="ADAL" clId="{02B1247E-17A4-9D4E-82D6-47B19B9130B4}" dt="2021-10-02T15:11:23.967" v="1532" actId="478"/>
          <ac:picMkLst>
            <pc:docMk/>
            <pc:sldMk cId="1858607520" sldId="322"/>
            <ac:picMk id="2" creationId="{6FBAE000-4117-B844-A363-75AA33A90931}"/>
          </ac:picMkLst>
        </pc:picChg>
        <pc:picChg chg="add mod">
          <ac:chgData name="David Breckx" userId="18743d88-13bf-4679-806e-af4ac3bb633e" providerId="ADAL" clId="{02B1247E-17A4-9D4E-82D6-47B19B9130B4}" dt="2021-10-02T15:12:10.658" v="1560" actId="1076"/>
          <ac:picMkLst>
            <pc:docMk/>
            <pc:sldMk cId="1858607520" sldId="322"/>
            <ac:picMk id="3" creationId="{D2B3D700-24D7-AF4E-840A-3B2A8F44F498}"/>
          </ac:picMkLst>
        </pc:picChg>
        <pc:picChg chg="del">
          <ac:chgData name="David Breckx" userId="18743d88-13bf-4679-806e-af4ac3bb633e" providerId="ADAL" clId="{02B1247E-17A4-9D4E-82D6-47B19B9130B4}" dt="2021-10-02T15:11:24.685" v="1533" actId="478"/>
          <ac:picMkLst>
            <pc:docMk/>
            <pc:sldMk cId="1858607520" sldId="322"/>
            <ac:picMk id="2050" creationId="{EE086E1E-8BFC-0D49-98B6-25E258F24F1A}"/>
          </ac:picMkLst>
        </pc:picChg>
      </pc:sldChg>
      <pc:sldChg chg="modSp add mod ord">
        <pc:chgData name="David Breckx" userId="18743d88-13bf-4679-806e-af4ac3bb633e" providerId="ADAL" clId="{02B1247E-17A4-9D4E-82D6-47B19B9130B4}" dt="2021-10-02T15:14:27.986" v="1622" actId="20578"/>
        <pc:sldMkLst>
          <pc:docMk/>
          <pc:sldMk cId="249084277" sldId="323"/>
        </pc:sldMkLst>
        <pc:spChg chg="mod">
          <ac:chgData name="David Breckx" userId="18743d88-13bf-4679-806e-af4ac3bb633e" providerId="ADAL" clId="{02B1247E-17A4-9D4E-82D6-47B19B9130B4}" dt="2021-10-02T15:12:50.154" v="1608" actId="14100"/>
          <ac:spMkLst>
            <pc:docMk/>
            <pc:sldMk cId="249084277" sldId="323"/>
            <ac:spMk id="6" creationId="{091948F8-5CB2-E24B-8C3D-89BE01CF3035}"/>
          </ac:spMkLst>
        </pc:spChg>
      </pc:sldChg>
      <pc:sldChg chg="addSp delSp modSp add mod">
        <pc:chgData name="David Breckx" userId="18743d88-13bf-4679-806e-af4ac3bb633e" providerId="ADAL" clId="{02B1247E-17A4-9D4E-82D6-47B19B9130B4}" dt="2021-10-02T15:14:46.122" v="1632" actId="1076"/>
        <pc:sldMkLst>
          <pc:docMk/>
          <pc:sldMk cId="1378116492" sldId="324"/>
        </pc:sldMkLst>
        <pc:spChg chg="mod">
          <ac:chgData name="David Breckx" userId="18743d88-13bf-4679-806e-af4ac3bb633e" providerId="ADAL" clId="{02B1247E-17A4-9D4E-82D6-47B19B9130B4}" dt="2021-10-02T15:14:31.204" v="1628" actId="20577"/>
          <ac:spMkLst>
            <pc:docMk/>
            <pc:sldMk cId="1378116492" sldId="324"/>
            <ac:spMk id="6" creationId="{091948F8-5CB2-E24B-8C3D-89BE01CF3035}"/>
          </ac:spMkLst>
        </pc:spChg>
        <pc:picChg chg="add mod">
          <ac:chgData name="David Breckx" userId="18743d88-13bf-4679-806e-af4ac3bb633e" providerId="ADAL" clId="{02B1247E-17A4-9D4E-82D6-47B19B9130B4}" dt="2021-10-02T15:14:46.122" v="1632" actId="1076"/>
          <ac:picMkLst>
            <pc:docMk/>
            <pc:sldMk cId="1378116492" sldId="324"/>
            <ac:picMk id="2" creationId="{F5BAC33D-0F58-F14D-A53D-5640862D8128}"/>
          </ac:picMkLst>
        </pc:picChg>
        <pc:picChg chg="del">
          <ac:chgData name="David Breckx" userId="18743d88-13bf-4679-806e-af4ac3bb633e" providerId="ADAL" clId="{02B1247E-17A4-9D4E-82D6-47B19B9130B4}" dt="2021-10-02T15:14:32.397" v="1629" actId="478"/>
          <ac:picMkLst>
            <pc:docMk/>
            <pc:sldMk cId="1378116492" sldId="324"/>
            <ac:picMk id="3" creationId="{D2B3D700-24D7-AF4E-840A-3B2A8F44F498}"/>
          </ac:picMkLst>
        </pc:picChg>
      </pc:sldChg>
      <pc:sldChg chg="addSp delSp modSp add mod">
        <pc:chgData name="David Breckx" userId="18743d88-13bf-4679-806e-af4ac3bb633e" providerId="ADAL" clId="{02B1247E-17A4-9D4E-82D6-47B19B9130B4}" dt="2021-10-02T15:20:05.627" v="1841" actId="20577"/>
        <pc:sldMkLst>
          <pc:docMk/>
          <pc:sldMk cId="762507670" sldId="325"/>
        </pc:sldMkLst>
        <pc:spChg chg="add mod">
          <ac:chgData name="David Breckx" userId="18743d88-13bf-4679-806e-af4ac3bb633e" providerId="ADAL" clId="{02B1247E-17A4-9D4E-82D6-47B19B9130B4}" dt="2021-10-02T15:20:05.627" v="1841" actId="20577"/>
          <ac:spMkLst>
            <pc:docMk/>
            <pc:sldMk cId="762507670" sldId="325"/>
            <ac:spMk id="5" creationId="{5D6E6E4D-7C47-7146-A795-3051C540113C}"/>
          </ac:spMkLst>
        </pc:spChg>
        <pc:spChg chg="mod">
          <ac:chgData name="David Breckx" userId="18743d88-13bf-4679-806e-af4ac3bb633e" providerId="ADAL" clId="{02B1247E-17A4-9D4E-82D6-47B19B9130B4}" dt="2021-10-02T15:17:46.512" v="1651" actId="20577"/>
          <ac:spMkLst>
            <pc:docMk/>
            <pc:sldMk cId="762507670" sldId="325"/>
            <ac:spMk id="6" creationId="{091948F8-5CB2-E24B-8C3D-89BE01CF3035}"/>
          </ac:spMkLst>
        </pc:spChg>
        <pc:picChg chg="del">
          <ac:chgData name="David Breckx" userId="18743d88-13bf-4679-806e-af4ac3bb633e" providerId="ADAL" clId="{02B1247E-17A4-9D4E-82D6-47B19B9130B4}" dt="2021-10-02T15:17:53.302" v="1652" actId="478"/>
          <ac:picMkLst>
            <pc:docMk/>
            <pc:sldMk cId="762507670" sldId="325"/>
            <ac:picMk id="2" creationId="{F5BAC33D-0F58-F14D-A53D-5640862D8128}"/>
          </ac:picMkLst>
        </pc:picChg>
      </pc:sldChg>
      <pc:sldChg chg="modSp add mod">
        <pc:chgData name="David Breckx" userId="18743d88-13bf-4679-806e-af4ac3bb633e" providerId="ADAL" clId="{02B1247E-17A4-9D4E-82D6-47B19B9130B4}" dt="2021-10-02T15:23:37.749" v="2041" actId="20577"/>
        <pc:sldMkLst>
          <pc:docMk/>
          <pc:sldMk cId="3033841557" sldId="326"/>
        </pc:sldMkLst>
        <pc:spChg chg="mod">
          <ac:chgData name="David Breckx" userId="18743d88-13bf-4679-806e-af4ac3bb633e" providerId="ADAL" clId="{02B1247E-17A4-9D4E-82D6-47B19B9130B4}" dt="2021-10-02T15:23:37.749" v="2041" actId="20577"/>
          <ac:spMkLst>
            <pc:docMk/>
            <pc:sldMk cId="3033841557" sldId="326"/>
            <ac:spMk id="5" creationId="{5D6E6E4D-7C47-7146-A795-3051C540113C}"/>
          </ac:spMkLst>
        </pc:spChg>
        <pc:spChg chg="mod">
          <ac:chgData name="David Breckx" userId="18743d88-13bf-4679-806e-af4ac3bb633e" providerId="ADAL" clId="{02B1247E-17A4-9D4E-82D6-47B19B9130B4}" dt="2021-10-02T15:21:55.148" v="1858" actId="20577"/>
          <ac:spMkLst>
            <pc:docMk/>
            <pc:sldMk cId="3033841557" sldId="326"/>
            <ac:spMk id="6" creationId="{091948F8-5CB2-E24B-8C3D-89BE01CF3035}"/>
          </ac:spMkLst>
        </pc:spChg>
      </pc:sldChg>
      <pc:sldChg chg="addSp modSp add mod">
        <pc:chgData name="David Breckx" userId="18743d88-13bf-4679-806e-af4ac3bb633e" providerId="ADAL" clId="{02B1247E-17A4-9D4E-82D6-47B19B9130B4}" dt="2021-10-02T15:37:20.232" v="2256" actId="207"/>
        <pc:sldMkLst>
          <pc:docMk/>
          <pc:sldMk cId="3199407761" sldId="327"/>
        </pc:sldMkLst>
        <pc:spChg chg="mod">
          <ac:chgData name="David Breckx" userId="18743d88-13bf-4679-806e-af4ac3bb633e" providerId="ADAL" clId="{02B1247E-17A4-9D4E-82D6-47B19B9130B4}" dt="2021-10-02T15:37:20.232" v="2256" actId="207"/>
          <ac:spMkLst>
            <pc:docMk/>
            <pc:sldMk cId="3199407761" sldId="327"/>
            <ac:spMk id="5" creationId="{5D6E6E4D-7C47-7146-A795-3051C540113C}"/>
          </ac:spMkLst>
        </pc:spChg>
        <pc:spChg chg="mod">
          <ac:chgData name="David Breckx" userId="18743d88-13bf-4679-806e-af4ac3bb633e" providerId="ADAL" clId="{02B1247E-17A4-9D4E-82D6-47B19B9130B4}" dt="2021-10-02T15:29:04.101" v="2058" actId="20577"/>
          <ac:spMkLst>
            <pc:docMk/>
            <pc:sldMk cId="3199407761" sldId="327"/>
            <ac:spMk id="6" creationId="{091948F8-5CB2-E24B-8C3D-89BE01CF3035}"/>
          </ac:spMkLst>
        </pc:spChg>
        <pc:picChg chg="add mod">
          <ac:chgData name="David Breckx" userId="18743d88-13bf-4679-806e-af4ac3bb633e" providerId="ADAL" clId="{02B1247E-17A4-9D4E-82D6-47B19B9130B4}" dt="2021-10-02T15:36:03.001" v="2061" actId="1076"/>
          <ac:picMkLst>
            <pc:docMk/>
            <pc:sldMk cId="3199407761" sldId="327"/>
            <ac:picMk id="4098" creationId="{61686485-4642-D149-A5BC-443ACAFBF909}"/>
          </ac:picMkLst>
        </pc:picChg>
      </pc:sldChg>
      <pc:sldChg chg="new del">
        <pc:chgData name="David Breckx" userId="18743d88-13bf-4679-806e-af4ac3bb633e" providerId="ADAL" clId="{02B1247E-17A4-9D4E-82D6-47B19B9130B4}" dt="2021-10-02T15:37:42.907" v="2258" actId="680"/>
        <pc:sldMkLst>
          <pc:docMk/>
          <pc:sldMk cId="663650983" sldId="328"/>
        </pc:sldMkLst>
      </pc:sldChg>
      <pc:sldChg chg="addSp delSp modSp add mod">
        <pc:chgData name="David Breckx" userId="18743d88-13bf-4679-806e-af4ac3bb633e" providerId="ADAL" clId="{02B1247E-17A4-9D4E-82D6-47B19B9130B4}" dt="2021-10-02T15:40:30.005" v="2489" actId="20577"/>
        <pc:sldMkLst>
          <pc:docMk/>
          <pc:sldMk cId="910290943" sldId="328"/>
        </pc:sldMkLst>
        <pc:spChg chg="del">
          <ac:chgData name="David Breckx" userId="18743d88-13bf-4679-806e-af4ac3bb633e" providerId="ADAL" clId="{02B1247E-17A4-9D4E-82D6-47B19B9130B4}" dt="2021-10-02T15:38:05.324" v="2260" actId="478"/>
          <ac:spMkLst>
            <pc:docMk/>
            <pc:sldMk cId="910290943" sldId="328"/>
            <ac:spMk id="5" creationId="{5D6E6E4D-7C47-7146-A795-3051C540113C}"/>
          </ac:spMkLst>
        </pc:spChg>
        <pc:spChg chg="mod">
          <ac:chgData name="David Breckx" userId="18743d88-13bf-4679-806e-af4ac3bb633e" providerId="ADAL" clId="{02B1247E-17A4-9D4E-82D6-47B19B9130B4}" dt="2021-10-02T15:40:30.005" v="2489" actId="20577"/>
          <ac:spMkLst>
            <pc:docMk/>
            <pc:sldMk cId="910290943" sldId="328"/>
            <ac:spMk id="6" creationId="{091948F8-5CB2-E24B-8C3D-89BE01CF3035}"/>
          </ac:spMkLst>
        </pc:spChg>
        <pc:picChg chg="add mod">
          <ac:chgData name="David Breckx" userId="18743d88-13bf-4679-806e-af4ac3bb633e" providerId="ADAL" clId="{02B1247E-17A4-9D4E-82D6-47B19B9130B4}" dt="2021-10-02T15:38:54.270" v="2275" actId="1076"/>
          <ac:picMkLst>
            <pc:docMk/>
            <pc:sldMk cId="910290943" sldId="328"/>
            <ac:picMk id="3" creationId="{5463DF9B-CE5B-2C4E-AE5D-B17845259280}"/>
          </ac:picMkLst>
        </pc:picChg>
      </pc:sldChg>
      <pc:sldChg chg="addSp delSp modSp add mod">
        <pc:chgData name="David Breckx" userId="18743d88-13bf-4679-806e-af4ac3bb633e" providerId="ADAL" clId="{02B1247E-17A4-9D4E-82D6-47B19B9130B4}" dt="2021-10-02T15:40:34.433" v="2493" actId="20577"/>
        <pc:sldMkLst>
          <pc:docMk/>
          <pc:sldMk cId="2029706003" sldId="329"/>
        </pc:sldMkLst>
        <pc:spChg chg="mod">
          <ac:chgData name="David Breckx" userId="18743d88-13bf-4679-806e-af4ac3bb633e" providerId="ADAL" clId="{02B1247E-17A4-9D4E-82D6-47B19B9130B4}" dt="2021-10-02T15:40:34.433" v="2493" actId="20577"/>
          <ac:spMkLst>
            <pc:docMk/>
            <pc:sldMk cId="2029706003" sldId="329"/>
            <ac:spMk id="6" creationId="{091948F8-5CB2-E24B-8C3D-89BE01CF3035}"/>
          </ac:spMkLst>
        </pc:spChg>
        <pc:picChg chg="del">
          <ac:chgData name="David Breckx" userId="18743d88-13bf-4679-806e-af4ac3bb633e" providerId="ADAL" clId="{02B1247E-17A4-9D4E-82D6-47B19B9130B4}" dt="2021-10-02T15:38:27.723" v="2267" actId="478"/>
          <ac:picMkLst>
            <pc:docMk/>
            <pc:sldMk cId="2029706003" sldId="329"/>
            <ac:picMk id="3" creationId="{5463DF9B-CE5B-2C4E-AE5D-B17845259280}"/>
          </ac:picMkLst>
        </pc:picChg>
        <pc:picChg chg="add mod">
          <ac:chgData name="David Breckx" userId="18743d88-13bf-4679-806e-af4ac3bb633e" providerId="ADAL" clId="{02B1247E-17A4-9D4E-82D6-47B19B9130B4}" dt="2021-10-02T15:38:35.665" v="2270" actId="1076"/>
          <ac:picMkLst>
            <pc:docMk/>
            <pc:sldMk cId="2029706003" sldId="329"/>
            <ac:picMk id="4" creationId="{059950C9-E7CC-1F48-BD29-75853915BE11}"/>
          </ac:picMkLst>
        </pc:picChg>
      </pc:sldChg>
      <pc:sldChg chg="addSp delSp modSp add mod modNotesTx">
        <pc:chgData name="David Breckx" userId="18743d88-13bf-4679-806e-af4ac3bb633e" providerId="ADAL" clId="{02B1247E-17A4-9D4E-82D6-47B19B9130B4}" dt="2021-10-02T15:40:38.427" v="2497" actId="20577"/>
        <pc:sldMkLst>
          <pc:docMk/>
          <pc:sldMk cId="2845491292" sldId="330"/>
        </pc:sldMkLst>
        <pc:spChg chg="mod">
          <ac:chgData name="David Breckx" userId="18743d88-13bf-4679-806e-af4ac3bb633e" providerId="ADAL" clId="{02B1247E-17A4-9D4E-82D6-47B19B9130B4}" dt="2021-10-02T15:40:38.427" v="2497" actId="20577"/>
          <ac:spMkLst>
            <pc:docMk/>
            <pc:sldMk cId="2845491292" sldId="330"/>
            <ac:spMk id="6" creationId="{091948F8-5CB2-E24B-8C3D-89BE01CF3035}"/>
          </ac:spMkLst>
        </pc:spChg>
        <pc:picChg chg="add mod">
          <ac:chgData name="David Breckx" userId="18743d88-13bf-4679-806e-af4ac3bb633e" providerId="ADAL" clId="{02B1247E-17A4-9D4E-82D6-47B19B9130B4}" dt="2021-10-02T15:39:18.210" v="2282" actId="1076"/>
          <ac:picMkLst>
            <pc:docMk/>
            <pc:sldMk cId="2845491292" sldId="330"/>
            <ac:picMk id="3" creationId="{7016CF8D-7E7D-1649-A08E-B01505D081DD}"/>
          </ac:picMkLst>
        </pc:picChg>
        <pc:picChg chg="del">
          <ac:chgData name="David Breckx" userId="18743d88-13bf-4679-806e-af4ac3bb633e" providerId="ADAL" clId="{02B1247E-17A4-9D4E-82D6-47B19B9130B4}" dt="2021-10-02T15:39:08.594" v="2277" actId="478"/>
          <ac:picMkLst>
            <pc:docMk/>
            <pc:sldMk cId="2845491292" sldId="330"/>
            <ac:picMk id="4" creationId="{059950C9-E7CC-1F48-BD29-75853915BE11}"/>
          </ac:picMkLst>
        </pc:picChg>
      </pc:sldChg>
      <pc:sldChg chg="addSp delSp modSp add mod modNotesTx">
        <pc:chgData name="David Breckx" userId="18743d88-13bf-4679-806e-af4ac3bb633e" providerId="ADAL" clId="{02B1247E-17A4-9D4E-82D6-47B19B9130B4}" dt="2021-10-02T15:40:42.680" v="2501" actId="20577"/>
        <pc:sldMkLst>
          <pc:docMk/>
          <pc:sldMk cId="1047035587" sldId="331"/>
        </pc:sldMkLst>
        <pc:spChg chg="mod">
          <ac:chgData name="David Breckx" userId="18743d88-13bf-4679-806e-af4ac3bb633e" providerId="ADAL" clId="{02B1247E-17A4-9D4E-82D6-47B19B9130B4}" dt="2021-10-02T15:40:42.680" v="2501" actId="20577"/>
          <ac:spMkLst>
            <pc:docMk/>
            <pc:sldMk cId="1047035587" sldId="331"/>
            <ac:spMk id="6" creationId="{091948F8-5CB2-E24B-8C3D-89BE01CF3035}"/>
          </ac:spMkLst>
        </pc:spChg>
        <pc:picChg chg="del">
          <ac:chgData name="David Breckx" userId="18743d88-13bf-4679-806e-af4ac3bb633e" providerId="ADAL" clId="{02B1247E-17A4-9D4E-82D6-47B19B9130B4}" dt="2021-10-02T15:39:45.855" v="2368" actId="478"/>
          <ac:picMkLst>
            <pc:docMk/>
            <pc:sldMk cId="1047035587" sldId="331"/>
            <ac:picMk id="3" creationId="{7016CF8D-7E7D-1649-A08E-B01505D081DD}"/>
          </ac:picMkLst>
        </pc:picChg>
        <pc:picChg chg="add mod">
          <ac:chgData name="David Breckx" userId="18743d88-13bf-4679-806e-af4ac3bb633e" providerId="ADAL" clId="{02B1247E-17A4-9D4E-82D6-47B19B9130B4}" dt="2021-10-02T15:39:55.405" v="2373" actId="1076"/>
          <ac:picMkLst>
            <pc:docMk/>
            <pc:sldMk cId="1047035587" sldId="331"/>
            <ac:picMk id="4" creationId="{100897A0-9349-B148-A699-4BE44DF0FC22}"/>
          </ac:picMkLst>
        </pc:picChg>
      </pc:sldChg>
      <pc:sldChg chg="addSp delSp modSp add mod modNotesTx">
        <pc:chgData name="David Breckx" userId="18743d88-13bf-4679-806e-af4ac3bb633e" providerId="ADAL" clId="{02B1247E-17A4-9D4E-82D6-47B19B9130B4}" dt="2021-10-02T15:42:12.912" v="2719" actId="1076"/>
        <pc:sldMkLst>
          <pc:docMk/>
          <pc:sldMk cId="3572751955" sldId="332"/>
        </pc:sldMkLst>
        <pc:spChg chg="mod">
          <ac:chgData name="David Breckx" userId="18743d88-13bf-4679-806e-af4ac3bb633e" providerId="ADAL" clId="{02B1247E-17A4-9D4E-82D6-47B19B9130B4}" dt="2021-10-02T15:40:46.988" v="2504" actId="20577"/>
          <ac:spMkLst>
            <pc:docMk/>
            <pc:sldMk cId="3572751955" sldId="332"/>
            <ac:spMk id="6" creationId="{091948F8-5CB2-E24B-8C3D-89BE01CF3035}"/>
          </ac:spMkLst>
        </pc:spChg>
        <pc:picChg chg="add del mod">
          <ac:chgData name="David Breckx" userId="18743d88-13bf-4679-806e-af4ac3bb633e" providerId="ADAL" clId="{02B1247E-17A4-9D4E-82D6-47B19B9130B4}" dt="2021-10-02T15:41:57.413" v="2714" actId="478"/>
          <ac:picMkLst>
            <pc:docMk/>
            <pc:sldMk cId="3572751955" sldId="332"/>
            <ac:picMk id="3" creationId="{E4D2BAC2-350B-A543-AFCA-23823F3AC709}"/>
          </ac:picMkLst>
        </pc:picChg>
        <pc:picChg chg="del">
          <ac:chgData name="David Breckx" userId="18743d88-13bf-4679-806e-af4ac3bb633e" providerId="ADAL" clId="{02B1247E-17A4-9D4E-82D6-47B19B9130B4}" dt="2021-10-02T15:40:49.688" v="2505" actId="478"/>
          <ac:picMkLst>
            <pc:docMk/>
            <pc:sldMk cId="3572751955" sldId="332"/>
            <ac:picMk id="4" creationId="{100897A0-9349-B148-A699-4BE44DF0FC22}"/>
          </ac:picMkLst>
        </pc:picChg>
        <pc:picChg chg="add mod">
          <ac:chgData name="David Breckx" userId="18743d88-13bf-4679-806e-af4ac3bb633e" providerId="ADAL" clId="{02B1247E-17A4-9D4E-82D6-47B19B9130B4}" dt="2021-10-02T15:42:12.912" v="2719" actId="1076"/>
          <ac:picMkLst>
            <pc:docMk/>
            <pc:sldMk cId="3572751955" sldId="332"/>
            <ac:picMk id="7" creationId="{9D52EE44-9494-A149-B884-F42E07A8EE99}"/>
          </ac:picMkLst>
        </pc:picChg>
      </pc:sldChg>
      <pc:sldChg chg="addSp delSp modSp add mod modNotesTx">
        <pc:chgData name="David Breckx" userId="18743d88-13bf-4679-806e-af4ac3bb633e" providerId="ADAL" clId="{02B1247E-17A4-9D4E-82D6-47B19B9130B4}" dt="2021-10-02T15:42:50.930" v="2805" actId="20577"/>
        <pc:sldMkLst>
          <pc:docMk/>
          <pc:sldMk cId="3866653192" sldId="333"/>
        </pc:sldMkLst>
        <pc:spChg chg="mod">
          <ac:chgData name="David Breckx" userId="18743d88-13bf-4679-806e-af4ac3bb633e" providerId="ADAL" clId="{02B1247E-17A4-9D4E-82D6-47B19B9130B4}" dt="2021-10-02T15:41:45.140" v="2709" actId="20577"/>
          <ac:spMkLst>
            <pc:docMk/>
            <pc:sldMk cId="3866653192" sldId="333"/>
            <ac:spMk id="6" creationId="{091948F8-5CB2-E24B-8C3D-89BE01CF3035}"/>
          </ac:spMkLst>
        </pc:spChg>
        <pc:picChg chg="del">
          <ac:chgData name="David Breckx" userId="18743d88-13bf-4679-806e-af4ac3bb633e" providerId="ADAL" clId="{02B1247E-17A4-9D4E-82D6-47B19B9130B4}" dt="2021-10-02T15:41:46.085" v="2710" actId="478"/>
          <ac:picMkLst>
            <pc:docMk/>
            <pc:sldMk cId="3866653192" sldId="333"/>
            <ac:picMk id="3" creationId="{E4D2BAC2-350B-A543-AFCA-23823F3AC709}"/>
          </ac:picMkLst>
        </pc:picChg>
        <pc:picChg chg="add del mod">
          <ac:chgData name="David Breckx" userId="18743d88-13bf-4679-806e-af4ac3bb633e" providerId="ADAL" clId="{02B1247E-17A4-9D4E-82D6-47B19B9130B4}" dt="2021-10-02T15:42:15.439" v="2720" actId="478"/>
          <ac:picMkLst>
            <pc:docMk/>
            <pc:sldMk cId="3866653192" sldId="333"/>
            <ac:picMk id="4" creationId="{C2B510C3-8826-514F-944B-A7A4C8FDC842}"/>
          </ac:picMkLst>
        </pc:picChg>
        <pc:picChg chg="add del mod">
          <ac:chgData name="David Breckx" userId="18743d88-13bf-4679-806e-af4ac3bb633e" providerId="ADAL" clId="{02B1247E-17A4-9D4E-82D6-47B19B9130B4}" dt="2021-10-02T15:42:21.872" v="2724" actId="478"/>
          <ac:picMkLst>
            <pc:docMk/>
            <pc:sldMk cId="3866653192" sldId="333"/>
            <ac:picMk id="7" creationId="{8EC0DD6D-F303-7D40-8CA0-2B8D86FBBB2A}"/>
          </ac:picMkLst>
        </pc:picChg>
        <pc:picChg chg="add mod">
          <ac:chgData name="David Breckx" userId="18743d88-13bf-4679-806e-af4ac3bb633e" providerId="ADAL" clId="{02B1247E-17A4-9D4E-82D6-47B19B9130B4}" dt="2021-10-02T15:42:32.435" v="2727" actId="1076"/>
          <ac:picMkLst>
            <pc:docMk/>
            <pc:sldMk cId="3866653192" sldId="333"/>
            <ac:picMk id="9" creationId="{147B97EF-2E8C-554F-BFB6-08FB5B0F33C2}"/>
          </ac:picMkLst>
        </pc:picChg>
      </pc:sldChg>
      <pc:sldChg chg="addSp delSp modSp add mod modNotesTx">
        <pc:chgData name="David Breckx" userId="18743d88-13bf-4679-806e-af4ac3bb633e" providerId="ADAL" clId="{02B1247E-17A4-9D4E-82D6-47B19B9130B4}" dt="2021-10-02T15:43:22.408" v="2898" actId="20577"/>
        <pc:sldMkLst>
          <pc:docMk/>
          <pc:sldMk cId="1485410733" sldId="334"/>
        </pc:sldMkLst>
        <pc:spChg chg="mod">
          <ac:chgData name="David Breckx" userId="18743d88-13bf-4679-806e-af4ac3bb633e" providerId="ADAL" clId="{02B1247E-17A4-9D4E-82D6-47B19B9130B4}" dt="2021-10-02T15:42:58.187" v="2808" actId="20577"/>
          <ac:spMkLst>
            <pc:docMk/>
            <pc:sldMk cId="1485410733" sldId="334"/>
            <ac:spMk id="6" creationId="{091948F8-5CB2-E24B-8C3D-89BE01CF3035}"/>
          </ac:spMkLst>
        </pc:spChg>
        <pc:picChg chg="add mod">
          <ac:chgData name="David Breckx" userId="18743d88-13bf-4679-806e-af4ac3bb633e" providerId="ADAL" clId="{02B1247E-17A4-9D4E-82D6-47B19B9130B4}" dt="2021-10-02T15:43:07.579" v="2814" actId="1076"/>
          <ac:picMkLst>
            <pc:docMk/>
            <pc:sldMk cId="1485410733" sldId="334"/>
            <ac:picMk id="3" creationId="{FA8B544E-FA89-C549-A6B9-79729704584B}"/>
          </ac:picMkLst>
        </pc:picChg>
        <pc:picChg chg="del">
          <ac:chgData name="David Breckx" userId="18743d88-13bf-4679-806e-af4ac3bb633e" providerId="ADAL" clId="{02B1247E-17A4-9D4E-82D6-47B19B9130B4}" dt="2021-10-02T15:42:59.390" v="2809" actId="478"/>
          <ac:picMkLst>
            <pc:docMk/>
            <pc:sldMk cId="1485410733" sldId="334"/>
            <ac:picMk id="9" creationId="{147B97EF-2E8C-554F-BFB6-08FB5B0F33C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14BC5D-A909-794A-9D1F-04242A5D21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2D39D-108B-8343-B595-3F5E89FF8C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2DCAA-103F-354E-8DC4-514509B8F015}" type="datetimeFigureOut">
              <a:rPr lang="en-US" smtClean="0"/>
              <a:t>10/2/21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6A3F5-E40A-BE4C-A81C-F39E5E70F4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70B75-D9A9-6C4D-B558-BA6354982D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88359-39DF-1646-878F-232245F3C40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32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81448-496D-3548-A556-21CB83DD7A32}" type="datetimeFigureOut">
              <a:rPr lang="nl-NL" smtClean="0"/>
              <a:t>02-10-2021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0054A-914F-3C41-890A-0CF93BF33B3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570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Repository</a:t>
            </a:r>
            <a:r>
              <a:rPr lang="nl-NL" dirty="0"/>
              <a:t> = collectie van source code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2104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Touch README.MD =&gt; Bestand creëren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5115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2765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0003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9045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9518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1851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Soms kan je ook nog ergens master tegenkomen i.p.v. </a:t>
            </a:r>
            <a:r>
              <a:rPr lang="nl-NL" dirty="0" err="1"/>
              <a:t>main</a:t>
            </a:r>
            <a:r>
              <a:rPr lang="nl-NL" dirty="0"/>
              <a:t> maar dit is een oudere benaming van de </a:t>
            </a:r>
            <a:r>
              <a:rPr lang="nl-NL" dirty="0" err="1"/>
              <a:t>branch</a:t>
            </a:r>
            <a:r>
              <a:rPr lang="nl-NL" dirty="0"/>
              <a:t>. Met git status kan je zien of deze nog master of </a:t>
            </a:r>
            <a:r>
              <a:rPr lang="nl-NL" dirty="0" err="1"/>
              <a:t>main</a:t>
            </a:r>
            <a:r>
              <a:rPr lang="nl-NL" dirty="0"/>
              <a:t> gebruikt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8303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2327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5583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632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Alle 3 de kaarten stellen een andere versie voor.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0928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7358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2550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0910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2269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1126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9046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79253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3048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5740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3301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3 Toestanden:</a:t>
            </a:r>
          </a:p>
          <a:p>
            <a:pPr marL="171450" indent="-171450">
              <a:buFontTx/>
              <a:buChar char="-"/>
            </a:pPr>
            <a:r>
              <a:rPr lang="nl-NL" dirty="0"/>
              <a:t>It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staged</a:t>
            </a:r>
            <a:r>
              <a:rPr lang="nl-NL" dirty="0"/>
              <a:t>: Dit betekent dat de bestanden met de bijgewerkte wijzigingen gemarkeerd zijn om te worden vastgelegd maar dit is in deze toestand nog niet het geval.</a:t>
            </a:r>
          </a:p>
          <a:p>
            <a:pPr marL="171450" indent="-171450">
              <a:buFontTx/>
              <a:buChar char="-"/>
            </a:pPr>
            <a:r>
              <a:rPr lang="nl-NL" dirty="0"/>
              <a:t>It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modified</a:t>
            </a:r>
            <a:r>
              <a:rPr lang="nl-NL" dirty="0"/>
              <a:t>: Dit betekent dat de bestanden met de bijgewerkte wijzigingen nog niet zijn opgeslagen in de lokale </a:t>
            </a:r>
            <a:r>
              <a:rPr lang="nl-NL" dirty="0" err="1"/>
              <a:t>repository</a:t>
            </a:r>
            <a:r>
              <a:rPr lang="nl-NL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B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can be commited: Wat betekent dat de wijzigingen die u in uw bestanden hebt aangebracht, veilig kunnen worden opgeslagen (vastgelegd) in de lokale repository.</a:t>
            </a:r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05952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21888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78181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93311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4113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Startvenster van </a:t>
            </a:r>
            <a:r>
              <a:rPr lang="nl-NL" dirty="0" err="1"/>
              <a:t>Github</a:t>
            </a:r>
            <a:r>
              <a:rPr lang="nl-NL" dirty="0"/>
              <a:t> Desktop als je een </a:t>
            </a:r>
            <a:r>
              <a:rPr lang="nl-NL" dirty="0" err="1"/>
              <a:t>repository</a:t>
            </a:r>
            <a:r>
              <a:rPr lang="nl-NL" dirty="0"/>
              <a:t> hebt geopend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7492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Bij dit venster kan je uw </a:t>
            </a:r>
            <a:r>
              <a:rPr lang="nl-NL" dirty="0" err="1"/>
              <a:t>commits</a:t>
            </a:r>
            <a:r>
              <a:rPr lang="nl-NL" dirty="0"/>
              <a:t> raadplegen die je gedaan hebt dus de geschiedenis van de </a:t>
            </a:r>
            <a:r>
              <a:rPr lang="nl-NL" dirty="0" err="1"/>
              <a:t>commits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93503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In het changes venster kan je de wijzigingen zien die al gedaan zijn geweest dus nog niet </a:t>
            </a:r>
            <a:r>
              <a:rPr lang="nl-NL" dirty="0" err="1"/>
              <a:t>gecommit</a:t>
            </a:r>
            <a:r>
              <a:rPr lang="nl-NL" dirty="0"/>
              <a:t> natuurlijk want je kan dit hier beneden op de blauwe knop nog </a:t>
            </a:r>
            <a:r>
              <a:rPr lang="nl-NL" dirty="0" err="1"/>
              <a:t>committen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65184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Branches kunnen ook aangemaakt worden via de </a:t>
            </a:r>
            <a:r>
              <a:rPr lang="nl-NL" dirty="0" err="1"/>
              <a:t>Github</a:t>
            </a:r>
            <a:r>
              <a:rPr lang="nl-NL" dirty="0"/>
              <a:t> Desktop via dit venster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86157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Hier zie je dan uiteindelijk de nieuwe </a:t>
            </a:r>
            <a:r>
              <a:rPr lang="nl-NL" dirty="0" err="1"/>
              <a:t>branch</a:t>
            </a:r>
            <a:r>
              <a:rPr lang="nl-NL"/>
              <a:t> staan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565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8006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5750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5009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5269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3578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Opgelet de nieuwe map die je ergens aanmaakt probeer er voor te zorgen dat deze niet onder OneDrive gesynchroniseerd wordt -&gt; dit kan later problemen geven om te pushen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0054A-914F-3C41-890A-0CF93BF33B3B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6584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7021" y="3816635"/>
            <a:ext cx="1464251" cy="8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3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1400" b="0" i="0" kern="1200" smtClean="0">
                <a:solidFill>
                  <a:srgbClr val="FFFFFE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73679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682" y="731678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586067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2681" y="1591510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74478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4403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 en beeld zwar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2682" y="2614010"/>
            <a:ext cx="2379707" cy="181050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812682" y="766594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12682" y="1619650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92638" y="1601335"/>
            <a:ext cx="3508375" cy="84772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21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6950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 en beeld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>
              <a:solidFill>
                <a:srgbClr val="000000"/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92637" y="2616468"/>
            <a:ext cx="2379707" cy="1810502"/>
          </a:xfrm>
        </p:spPr>
        <p:txBody>
          <a:bodyPr/>
          <a:lstStyle>
            <a:lvl1pPr>
              <a:defRPr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4623" y="2596148"/>
            <a:ext cx="2379707" cy="1810502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54623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4622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0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73588" y="1601591"/>
            <a:ext cx="3589791" cy="84823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BE" sz="2000" b="1" i="0" kern="1200" dirty="0" smtClean="0">
                <a:solidFill>
                  <a:schemeClr val="bg2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4528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9508"/>
            <a:ext cx="8229600" cy="2510850"/>
          </a:xfrm>
        </p:spPr>
        <p:txBody>
          <a:bodyPr>
            <a:normAutofit/>
          </a:bodyPr>
          <a:lstStyle>
            <a:lvl1pPr>
              <a:defRPr sz="2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 sz="24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 sz="20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 sz="1800" b="1" i="0"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0" i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553320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7" userDrawn="1">
          <p15:clr>
            <a:srgbClr val="FBAE40"/>
          </p15:clr>
        </p15:guide>
        <p15:guide id="2" pos="478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3519"/>
            <a:ext cx="8229600" cy="2217481"/>
          </a:xfrm>
        </p:spPr>
        <p:txBody>
          <a:bodyPr>
            <a:normAutofit/>
          </a:bodyPr>
          <a:lstStyle>
            <a:lvl1pPr>
              <a:defRPr sz="28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rgbClr val="000000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43161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psomming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508"/>
            <a:ext cx="8229600" cy="251085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1pPr>
            <a:lvl2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2pPr>
            <a:lvl3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3pPr>
            <a:lvl4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4pPr>
            <a:lvl5pPr>
              <a:defRPr>
                <a:solidFill>
                  <a:srgbClr val="FFFFFF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57200" y="741759"/>
            <a:ext cx="6334442" cy="613093"/>
          </a:xfrm>
        </p:spPr>
        <p:txBody>
          <a:bodyPr anchor="t" anchorCtr="0">
            <a:noAutofit/>
          </a:bodyPr>
          <a:lstStyle>
            <a:lvl1pPr algn="l"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467235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0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tx1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tx1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tx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44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en kolom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51085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8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5080" y="3908399"/>
            <a:ext cx="1460185" cy="8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7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469" y="215811"/>
            <a:ext cx="7891462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812" y="1200151"/>
            <a:ext cx="3709987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6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95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kolom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200151"/>
            <a:ext cx="3784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556477"/>
          </a:xfrm>
        </p:spPr>
        <p:txBody>
          <a:bodyPr>
            <a:normAutofit/>
          </a:bodyPr>
          <a:lstStyle>
            <a:lvl1pPr>
              <a:defRPr sz="2400">
                <a:latin typeface="Montserrat SemiBold" panose="00000700000000000000" pitchFamily="2" charset="0"/>
              </a:defRPr>
            </a:lvl1pPr>
            <a:lvl2pPr>
              <a:defRPr sz="2000">
                <a:latin typeface="Montserrat SemiBold" panose="00000700000000000000" pitchFamily="2" charset="0"/>
              </a:defRPr>
            </a:lvl2pPr>
            <a:lvl3pPr>
              <a:defRPr sz="1800">
                <a:latin typeface="Montserrat SemiBold" panose="00000700000000000000" pitchFamily="2" charset="0"/>
              </a:defRPr>
            </a:lvl3pPr>
            <a:lvl4pPr>
              <a:defRPr sz="1600">
                <a:latin typeface="Montserrat SemiBold" panose="00000700000000000000" pitchFamily="2" charset="0"/>
              </a:defRPr>
            </a:lvl4pPr>
            <a:lvl5pPr>
              <a:defRPr sz="1600"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99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F45A9F-901A-D64D-A315-8B4BF379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215811"/>
            <a:ext cx="8229600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263050-C631-2B4F-9EF4-AB772103D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880" y="1200151"/>
            <a:ext cx="388112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16F3D89-0724-4142-8869-8A328BB7E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6000" y="1200151"/>
            <a:ext cx="3860800" cy="2556477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Montserrat SemiBold" panose="00000700000000000000" pitchFamily="2" charset="0"/>
              </a:defRPr>
            </a:lvl2pPr>
            <a:lvl3pPr>
              <a:defRPr sz="2000">
                <a:solidFill>
                  <a:schemeClr val="bg2"/>
                </a:solidFill>
                <a:latin typeface="Montserrat SemiBold" panose="00000700000000000000" pitchFamily="2" charset="0"/>
              </a:defRPr>
            </a:lvl3pPr>
            <a:lvl4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4pPr>
            <a:lvl5pPr>
              <a:defRPr sz="1800">
                <a:solidFill>
                  <a:schemeClr val="bg2"/>
                </a:solidFill>
                <a:latin typeface="Montserrat SemiBold" panose="000007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B545E-178D-D741-BE1A-D4D4823CB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8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0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798513" y="1726681"/>
            <a:ext cx="8229600" cy="236619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tabel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202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- enk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635365"/>
            <a:ext cx="8229600" cy="857250"/>
          </a:xfrm>
        </p:spPr>
        <p:txBody>
          <a:bodyPr>
            <a:normAutofit/>
          </a:bodyPr>
          <a:lstStyle>
            <a:lvl1pPr algn="l">
              <a:defRPr sz="3200" b="1"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5813" y="284559"/>
            <a:ext cx="4116388" cy="323227"/>
          </a:xfr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798513" y="1690688"/>
            <a:ext cx="8229600" cy="24114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grafiek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420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sz="4200" b="0" i="0" baseline="0">
                <a:solidFill>
                  <a:srgbClr val="FFFFFF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lang="nl-BE" sz="3200" b="0" i="0" kern="1200" baseline="0" dirty="0">
                <a:solidFill>
                  <a:srgbClr val="FFFFFF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282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>
            <a:lvl1pPr algn="l">
              <a:defRPr lang="nl-BE" sz="4200" b="0" i="0" kern="1200" baseline="0" dirty="0">
                <a:solidFill>
                  <a:schemeClr val="tx1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26443"/>
            <a:ext cx="7772400" cy="758328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9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438" y="741759"/>
            <a:ext cx="3856038" cy="1172312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chemeClr val="bg2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06438" y="2160389"/>
            <a:ext cx="2824162" cy="187662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30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>
              <a:buNone/>
              <a:defRPr>
                <a:solidFill>
                  <a:srgbClr val="FFFFFE"/>
                </a:solidFill>
              </a:defRPr>
            </a:lvl2pPr>
            <a:lvl3pPr marL="914400" indent="0">
              <a:buNone/>
              <a:defRPr>
                <a:solidFill>
                  <a:srgbClr val="FFFFFE"/>
                </a:solidFill>
              </a:defRPr>
            </a:lvl3pPr>
            <a:lvl4pPr marL="1371600" indent="0">
              <a:buNone/>
              <a:defRPr>
                <a:solidFill>
                  <a:srgbClr val="FFFFFE"/>
                </a:solidFill>
              </a:defRPr>
            </a:lvl4pPr>
            <a:lvl5pPr marL="1828800" indent="0">
              <a:buNone/>
              <a:defRPr>
                <a:solidFill>
                  <a:srgbClr val="FFFFFE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BE" dirty="0">
                <a:solidFill>
                  <a:schemeClr val="bg2"/>
                </a:solidFill>
              </a:rPr>
              <a:t>Click to edit Master title style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064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41433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9627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9627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1" i="0" kern="120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9627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52062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blok naast oran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7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7" y="2160389"/>
            <a:ext cx="4217429" cy="1893451"/>
          </a:xfrm>
        </p:spPr>
        <p:txBody>
          <a:bodyPr>
            <a:normAutofit/>
          </a:bodyPr>
          <a:lstStyle>
            <a:lvl1pPr marL="0" indent="0" algn="l">
              <a:buNone/>
              <a:defRPr sz="12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95337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91193"/>
            <a:ext cx="3856037" cy="344488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48855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C05C56-5CF2-4249-B076-C08C014F5E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5" y="4235325"/>
            <a:ext cx="970237" cy="54829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63241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rgbClr val="FFFFFE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95338" y="2170143"/>
            <a:ext cx="3119438" cy="1883697"/>
          </a:xfrm>
        </p:spPr>
        <p:txBody>
          <a:bodyPr>
            <a:normAutofit/>
          </a:bodyPr>
          <a:lstStyle>
            <a:lvl1pPr marL="0" indent="0">
              <a:buNone/>
              <a:defRPr lang="nl-BE" sz="2300" b="0" i="0" kern="1200" smtClean="0">
                <a:solidFill>
                  <a:srgbClr val="FFFFFE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rgbClr val="FFFFF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5850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wit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8" y="741759"/>
            <a:ext cx="3856038" cy="1149368"/>
          </a:xfrm>
        </p:spPr>
        <p:txBody>
          <a:bodyPr anchor="t" anchorCtr="0">
            <a:noAutofit/>
          </a:bodyPr>
          <a:lstStyle>
            <a:lvl1pPr algn="l">
              <a:defRPr sz="3200" b="1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24320" y="9855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41839" y="741759"/>
            <a:ext cx="4134617" cy="3324343"/>
          </a:xfrm>
        </p:spPr>
        <p:txBody>
          <a:bodyPr/>
          <a:lstStyle>
            <a:lvl1pPr marL="0" indent="0">
              <a:buNone/>
              <a:defRPr>
                <a:latin typeface="Montserrat SemiBold" panose="000007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F6323-F9CC-974B-B61C-787A79649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365" y="4238523"/>
            <a:ext cx="963902" cy="544714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95338" y="284559"/>
            <a:ext cx="4116388" cy="323227"/>
          </a:xfr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95338" y="2178050"/>
            <a:ext cx="3508375" cy="1888052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48519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338" y="215811"/>
            <a:ext cx="789146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1200151"/>
            <a:ext cx="789146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6202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5" r:id="rId4"/>
    <p:sldLayoutId id="2147483661" r:id="rId5"/>
    <p:sldLayoutId id="2147483662" r:id="rId6"/>
    <p:sldLayoutId id="2147483663" r:id="rId7"/>
    <p:sldLayoutId id="2147483664" r:id="rId8"/>
    <p:sldLayoutId id="2147483666" r:id="rId9"/>
    <p:sldLayoutId id="2147483665" r:id="rId10"/>
    <p:sldLayoutId id="2147483668" r:id="rId11"/>
    <p:sldLayoutId id="2147483673" r:id="rId12"/>
    <p:sldLayoutId id="2147483670" r:id="rId13"/>
    <p:sldLayoutId id="2147483660" r:id="rId14"/>
    <p:sldLayoutId id="2147483650" r:id="rId15"/>
    <p:sldLayoutId id="2147483672" r:id="rId16"/>
    <p:sldLayoutId id="2147483674" r:id="rId17"/>
    <p:sldLayoutId id="2147483671" r:id="rId18"/>
    <p:sldLayoutId id="2147483667" r:id="rId19"/>
    <p:sldLayoutId id="2147483652" r:id="rId20"/>
    <p:sldLayoutId id="2147483675" r:id="rId21"/>
    <p:sldLayoutId id="2147483658" r:id="rId22"/>
    <p:sldLayoutId id="2147483677" r:id="rId23"/>
    <p:sldLayoutId id="2147483659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chemeClr val="tx1"/>
          </a:solidFill>
          <a:latin typeface="Montserrat ExtraBold" panose="00000900000000000000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Montserrat SemiBold" panose="00000700000000000000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27" userDrawn="1">
          <p15:clr>
            <a:srgbClr val="F26B43"/>
          </p15:clr>
        </p15:guide>
        <p15:guide id="2" pos="4785" userDrawn="1">
          <p15:clr>
            <a:srgbClr val="F26B43"/>
          </p15:clr>
        </p15:guide>
        <p15:guide id="3" pos="975" userDrawn="1">
          <p15:clr>
            <a:srgbClr val="F26B43"/>
          </p15:clr>
        </p15:guide>
        <p15:guide id="4" orient="horz" pos="7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eams.microsoft.com/" TargetMode="Externa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jugBQqE_2sM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forwindows.or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education.github.com/student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david.breckx@hogent.be" TargetMode="Externa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milo.hogent.be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ubtitle 2"/>
          <p:cNvSpPr>
            <a:spLocks noGrp="1"/>
          </p:cNvSpPr>
          <p:nvPr>
            <p:ph type="subTitle" idx="1"/>
          </p:nvPr>
        </p:nvSpPr>
        <p:spPr>
          <a:xfrm>
            <a:off x="685800" y="2570400"/>
            <a:ext cx="7772400" cy="758328"/>
          </a:xfrm>
        </p:spPr>
        <p:txBody>
          <a:bodyPr/>
          <a:lstStyle/>
          <a:p>
            <a:r>
              <a:rPr lang="nl-BE" dirty="0">
                <a:solidFill>
                  <a:srgbClr val="000000"/>
                </a:solidFill>
              </a:rPr>
              <a:t>Subtitel.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F9E5C1B-A95E-B947-8A3B-DF3AA2F21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0"/>
            <a:ext cx="6864101" cy="5143500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3857624" y="1623637"/>
            <a:ext cx="5286375" cy="1893526"/>
          </a:xfrm>
        </p:spPr>
        <p:txBody>
          <a:bodyPr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Digitale Werkomgeving</a:t>
            </a:r>
            <a:br>
              <a:rPr lang="nl-BE" dirty="0">
                <a:solidFill>
                  <a:schemeClr val="tx1"/>
                </a:solidFill>
              </a:rPr>
            </a:br>
            <a:r>
              <a:rPr lang="nl-BE" sz="3200" dirty="0">
                <a:solidFill>
                  <a:schemeClr val="tx1"/>
                </a:solidFill>
              </a:rPr>
              <a:t>Workshop 1</a:t>
            </a:r>
            <a:endParaRPr lang="nl-B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1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0BFAD50-E611-4E42-94AA-4CABDE9C2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 err="1"/>
              <a:t>Chamilo</a:t>
            </a:r>
            <a:endParaRPr lang="nl-NL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384738" y="793914"/>
            <a:ext cx="4759262" cy="355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nl-BE" dirty="0"/>
              <a:t> </a:t>
            </a: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grpSp>
        <p:nvGrpSpPr>
          <p:cNvPr id="21" name="Groep 20">
            <a:extLst>
              <a:ext uri="{FF2B5EF4-FFF2-40B4-BE49-F238E27FC236}">
                <a16:creationId xmlns:a16="http://schemas.microsoft.com/office/drawing/2014/main" id="{8F58C611-9473-C742-9BD8-4E7F81E5AEED}"/>
              </a:ext>
            </a:extLst>
          </p:cNvPr>
          <p:cNvGrpSpPr/>
          <p:nvPr/>
        </p:nvGrpSpPr>
        <p:grpSpPr>
          <a:xfrm>
            <a:off x="706438" y="884600"/>
            <a:ext cx="7070050" cy="3374299"/>
            <a:chOff x="591317" y="793914"/>
            <a:chExt cx="7070050" cy="3374299"/>
          </a:xfrm>
        </p:grpSpPr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2F51BDDC-0C75-E04A-934A-F3FC7E54B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14" b="9123" l="10000" r="90000">
                          <a14:foregroundMark x1="47552" y1="6951" x2="56294" y2="6868"/>
                        </a14:backgroundRemoval>
                      </a14:imgEffect>
                    </a14:imgLayer>
                  </a14:imgProps>
                </a:ext>
              </a:extLst>
            </a:blip>
            <a:srcRect l="24988" t="128" r="20199" b="91119"/>
            <a:stretch/>
          </p:blipFill>
          <p:spPr>
            <a:xfrm>
              <a:off x="706438" y="793914"/>
              <a:ext cx="323850" cy="431800"/>
            </a:xfrm>
            <a:prstGeom prst="rect">
              <a:avLst/>
            </a:prstGeom>
          </p:spPr>
        </p:pic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9342B357-0351-3E45-9EEB-681179B86EF6}"/>
                </a:ext>
              </a:extLst>
            </p:cNvPr>
            <p:cNvSpPr txBox="1"/>
            <p:nvPr/>
          </p:nvSpPr>
          <p:spPr>
            <a:xfrm>
              <a:off x="1391139" y="825148"/>
              <a:ext cx="6267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>
                  <a:solidFill>
                    <a:schemeClr val="accent2"/>
                  </a:solidFill>
                </a:rPr>
                <a:t>Aankondigingen</a:t>
              </a:r>
            </a:p>
          </p:txBody>
        </p:sp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274F630B-4B03-A74F-A102-86C3159A4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3136" b="19852" l="21570" r="79422">
                          <a14:foregroundMark x1="35664" y1="14112" x2="39860" y2="14070"/>
                        </a14:backgroundRemoval>
                      </a14:imgEffect>
                    </a14:imgLayer>
                  </a14:imgProps>
                </a:ext>
              </a:extLst>
            </a:blip>
            <a:srcRect l="14338" t="12296" r="13346" b="79309"/>
            <a:stretch/>
          </p:blipFill>
          <p:spPr>
            <a:xfrm>
              <a:off x="645521" y="1383947"/>
              <a:ext cx="445683" cy="432000"/>
            </a:xfrm>
            <a:prstGeom prst="rect">
              <a:avLst/>
            </a:prstGeom>
          </p:spPr>
        </p:pic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101A9BAA-4A24-1140-8F1F-932D55E777A1}"/>
                </a:ext>
              </a:extLst>
            </p:cNvPr>
            <p:cNvSpPr txBox="1"/>
            <p:nvPr/>
          </p:nvSpPr>
          <p:spPr>
            <a:xfrm>
              <a:off x="1393429" y="1415281"/>
              <a:ext cx="6267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>
                  <a:solidFill>
                    <a:schemeClr val="accent2"/>
                  </a:solidFill>
                </a:rPr>
                <a:t>Documenten</a:t>
              </a:r>
            </a:p>
          </p:txBody>
        </p:sp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F7E2563C-5FF3-E04C-ADF7-FAE04D1B6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790" b="76495" l="21061" r="78940">
                          <a14:foregroundMark x1="51049" y1="70729" x2="52098" y2="70519"/>
                          <a14:foregroundMark x1="58392" y1="70477" x2="60490" y2="70771"/>
                          <a14:foregroundMark x1="68531" y1="70603" x2="70280" y2="70771"/>
                          <a14:foregroundMark x1="72028" y1="71692" x2="74126" y2="72236"/>
                          <a14:foregroundMark x1="62587" y1="71943" x2="63636" y2="72236"/>
                          <a14:foregroundMark x1="48601" y1="71943" x2="49650" y2="72236"/>
                          <a14:foregroundMark x1="51399" y1="73409" x2="51399" y2="73702"/>
                          <a14:foregroundMark x1="59790" y1="73325" x2="60140" y2="73702"/>
                          <a14:foregroundMark x1="73427" y1="73367" x2="74476" y2="73702"/>
                          <a14:foregroundMark x1="70629" y1="74623" x2="68531" y2="74916"/>
                          <a14:foregroundMark x1="60490" y1="74707" x2="59790" y2="75000"/>
                          <a14:foregroundMark x1="50350" y1="74958" x2="51399" y2="75126"/>
                        </a14:backgroundRemoval>
                      </a14:imgEffect>
                    </a14:imgLayer>
                  </a14:imgProps>
                </a:ext>
              </a:extLst>
            </a:blip>
            <a:srcRect l="13826" t="68952" r="13825" b="22667"/>
            <a:stretch/>
          </p:blipFill>
          <p:spPr>
            <a:xfrm>
              <a:off x="645521" y="1973980"/>
              <a:ext cx="446640" cy="432000"/>
            </a:xfrm>
            <a:prstGeom prst="rect">
              <a:avLst/>
            </a:prstGeom>
          </p:spPr>
        </p:pic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B60C2823-75A3-DD4B-A8C7-18838092D90C}"/>
                </a:ext>
              </a:extLst>
            </p:cNvPr>
            <p:cNvSpPr txBox="1"/>
            <p:nvPr/>
          </p:nvSpPr>
          <p:spPr>
            <a:xfrm>
              <a:off x="1391139" y="2005314"/>
              <a:ext cx="6267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>
                  <a:solidFill>
                    <a:schemeClr val="accent2"/>
                  </a:solidFill>
                </a:rPr>
                <a:t>Links</a:t>
              </a:r>
            </a:p>
          </p:txBody>
        </p:sp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C06A170A-1F09-2846-BAF2-B52995BC9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0596" b="87398" l="19676" r="82444">
                          <a14:foregroundMark x1="43357" y1="81365" x2="43357" y2="81365"/>
                        </a14:backgroundRemoval>
                      </a14:imgEffect>
                    </a14:imgLayer>
                  </a14:imgProps>
                </a:ext>
              </a:extLst>
            </a:blip>
            <a:srcRect l="11830" t="79746" r="9710" b="11752"/>
            <a:stretch/>
          </p:blipFill>
          <p:spPr>
            <a:xfrm>
              <a:off x="629637" y="2564013"/>
              <a:ext cx="477449" cy="432000"/>
            </a:xfrm>
            <a:prstGeom prst="rect">
              <a:avLst/>
            </a:prstGeom>
          </p:spPr>
        </p:pic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BBF32DC7-247D-8D4B-8F10-19F76CB91E1E}"/>
                </a:ext>
              </a:extLst>
            </p:cNvPr>
            <p:cNvSpPr txBox="1"/>
            <p:nvPr/>
          </p:nvSpPr>
          <p:spPr>
            <a:xfrm>
              <a:off x="1391139" y="2595347"/>
              <a:ext cx="6267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>
                  <a:solidFill>
                    <a:schemeClr val="accent2"/>
                  </a:solidFill>
                </a:rPr>
                <a:t>Opdrachten</a:t>
              </a:r>
            </a:p>
          </p:txBody>
        </p:sp>
        <p:pic>
          <p:nvPicPr>
            <p:cNvPr id="14" name="Afbeelding 13" descr="Afbeelding met tekening, tafel&#10;&#10;Automatisch gegenereerde beschrijving">
              <a:extLst>
                <a:ext uri="{FF2B5EF4-FFF2-40B4-BE49-F238E27FC236}">
                  <a16:creationId xmlns:a16="http://schemas.microsoft.com/office/drawing/2014/main" id="{81B09F53-4AB3-924B-ABDF-5D10CC1C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68644" y1="46739" x2="72034" y2="63043"/>
                          <a14:foregroundMark x1="72034" y1="63043" x2="72881" y2="641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1317" y="3150113"/>
              <a:ext cx="554087" cy="432000"/>
            </a:xfrm>
            <a:prstGeom prst="rect">
              <a:avLst/>
            </a:prstGeom>
          </p:spPr>
        </p:pic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7E21C582-F960-584A-A064-69AD0DA2D7DD}"/>
                </a:ext>
              </a:extLst>
            </p:cNvPr>
            <p:cNvSpPr txBox="1"/>
            <p:nvPr/>
          </p:nvSpPr>
          <p:spPr>
            <a:xfrm>
              <a:off x="1391139" y="3181447"/>
              <a:ext cx="6267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>
                  <a:solidFill>
                    <a:schemeClr val="accent2"/>
                  </a:solidFill>
                </a:rPr>
                <a:t>Forums</a:t>
              </a:r>
            </a:p>
          </p:txBody>
        </p:sp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F71CAE60-5493-7747-8B8D-9AE35F81E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4670" b="31386" l="24257" r="82137">
                          <a14:foregroundMark x1="47203" y1="26633" x2="47203" y2="26633"/>
                        </a14:backgroundRemoval>
                      </a14:imgEffect>
                    </a14:imgLayer>
                  </a14:imgProps>
                </a:ext>
              </a:extLst>
            </a:blip>
            <a:srcRect l="17022" t="23830" r="10628" b="67775"/>
            <a:stretch/>
          </p:blipFill>
          <p:spPr>
            <a:xfrm>
              <a:off x="645314" y="3736213"/>
              <a:ext cx="445890" cy="432000"/>
            </a:xfrm>
            <a:prstGeom prst="rect">
              <a:avLst/>
            </a:prstGeom>
          </p:spPr>
        </p:pic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471EE97E-8436-204F-BC1A-958BBE113555}"/>
                </a:ext>
              </a:extLst>
            </p:cNvPr>
            <p:cNvSpPr txBox="1"/>
            <p:nvPr/>
          </p:nvSpPr>
          <p:spPr>
            <a:xfrm>
              <a:off x="1391139" y="3765516"/>
              <a:ext cx="6267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>
                  <a:solidFill>
                    <a:schemeClr val="accent2"/>
                  </a:solidFill>
                </a:rPr>
                <a:t>Gebruikers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447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0BFAD50-E611-4E42-94AA-4CABDE9C2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 err="1"/>
              <a:t>Chamilo</a:t>
            </a:r>
            <a:endParaRPr lang="nl-NL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384738" y="793914"/>
            <a:ext cx="4759262" cy="355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nl-BE" dirty="0"/>
              <a:t> </a:t>
            </a: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19" name="Tijdelijke aanduiding voor inhoud 1">
            <a:extLst>
              <a:ext uri="{FF2B5EF4-FFF2-40B4-BE49-F238E27FC236}">
                <a16:creationId xmlns:a16="http://schemas.microsoft.com/office/drawing/2014/main" id="{16E97F29-C66A-4648-A441-2474A4E45FB6}"/>
              </a:ext>
            </a:extLst>
          </p:cNvPr>
          <p:cNvSpPr txBox="1">
            <a:spLocks/>
          </p:cNvSpPr>
          <p:nvPr/>
        </p:nvSpPr>
        <p:spPr>
          <a:xfrm>
            <a:off x="795338" y="1529922"/>
            <a:ext cx="8229600" cy="221748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nl-NL" dirty="0">
                <a:solidFill>
                  <a:schemeClr val="bg2"/>
                </a:solidFill>
              </a:rPr>
              <a:t>Dien een tekstbestand met jouw naam in op </a:t>
            </a:r>
            <a:r>
              <a:rPr lang="nl-NL" dirty="0" err="1">
                <a:solidFill>
                  <a:schemeClr val="bg2"/>
                </a:solidFill>
              </a:rPr>
              <a:t>Chamilo</a:t>
            </a:r>
            <a:r>
              <a:rPr lang="nl-NL" dirty="0">
                <a:solidFill>
                  <a:schemeClr val="bg2"/>
                </a:solidFill>
              </a:rPr>
              <a:t> bij de OPDRACHTEN module bij dit vak.</a:t>
            </a:r>
          </a:p>
          <a:p>
            <a:pPr>
              <a:buFontTx/>
              <a:buChar char="-"/>
            </a:pPr>
            <a:r>
              <a:rPr lang="nl-NL" dirty="0">
                <a:solidFill>
                  <a:schemeClr val="bg2"/>
                </a:solidFill>
              </a:rPr>
              <a:t>Geef telkens een titel en een korte beschrijving als je iets indient</a:t>
            </a:r>
            <a:endParaRPr lang="nl-NL" dirty="0">
              <a:solidFill>
                <a:srgbClr val="F6F6F6"/>
              </a:solidFill>
            </a:endParaRPr>
          </a:p>
        </p:txBody>
      </p:sp>
      <p:sp>
        <p:nvSpPr>
          <p:cNvPr id="22" name="Titel 2">
            <a:extLst>
              <a:ext uri="{FF2B5EF4-FFF2-40B4-BE49-F238E27FC236}">
                <a16:creationId xmlns:a16="http://schemas.microsoft.com/office/drawing/2014/main" id="{3EFA82C4-6819-674B-948B-DA4ABAFE7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6334442" cy="613093"/>
          </a:xfrm>
        </p:spPr>
        <p:txBody>
          <a:bodyPr/>
          <a:lstStyle/>
          <a:p>
            <a:r>
              <a:rPr lang="nl-NL" dirty="0"/>
              <a:t>Opdracht indienen</a:t>
            </a:r>
          </a:p>
        </p:txBody>
      </p:sp>
    </p:spTree>
    <p:extLst>
      <p:ext uri="{BB962C8B-B14F-4D97-AF65-F5344CB8AC3E}">
        <p14:creationId xmlns:p14="http://schemas.microsoft.com/office/powerpoint/2010/main" val="3574594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0BFAD50-E611-4E42-94AA-4CABDE9C2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 err="1"/>
              <a:t>Chamilo</a:t>
            </a:r>
            <a:endParaRPr lang="nl-NL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384738" y="793914"/>
            <a:ext cx="4759262" cy="355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nl-BE" dirty="0"/>
              <a:t> </a:t>
            </a: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pic>
        <p:nvPicPr>
          <p:cNvPr id="3" name="Afbeelding 2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19C8EDF6-C14B-154C-A16F-BA59E6CA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80" y="793914"/>
            <a:ext cx="6868039" cy="342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84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0BFAD50-E611-4E42-94AA-4CABDE9C2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 err="1"/>
              <a:t>Chamilo</a:t>
            </a:r>
            <a:endParaRPr lang="nl-NL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384738" y="793914"/>
            <a:ext cx="4759262" cy="355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nl-BE" dirty="0"/>
              <a:t> </a:t>
            </a: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pic>
        <p:nvPicPr>
          <p:cNvPr id="4" name="Afbeelding 3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C8858CDE-F487-ED4C-ABDE-B69043A93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603" y="413492"/>
            <a:ext cx="4880270" cy="431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0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E7AD6F60-538E-5743-B011-5361AC08E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4484"/>
            <a:ext cx="1663524" cy="1109016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EA1B387D-81EB-4D48-885F-03EE998EF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519" y="0"/>
            <a:ext cx="2094481" cy="769442"/>
          </a:xfrm>
          <a:prstGeom prst="rect">
            <a:avLst/>
          </a:prstGeom>
        </p:spPr>
      </p:pic>
      <p:sp>
        <p:nvSpPr>
          <p:cNvPr id="29" name="Titel 28">
            <a:extLst>
              <a:ext uri="{FF2B5EF4-FFF2-40B4-BE49-F238E27FC236}">
                <a16:creationId xmlns:a16="http://schemas.microsoft.com/office/drawing/2014/main" id="{2BB8A50E-5956-E845-9EA1-189DCBC99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020491"/>
            <a:ext cx="7772400" cy="1102519"/>
          </a:xfrm>
        </p:spPr>
        <p:txBody>
          <a:bodyPr/>
          <a:lstStyle/>
          <a:p>
            <a:pPr algn="ctr"/>
            <a:r>
              <a:rPr lang="nl-NL" dirty="0"/>
              <a:t>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152527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Microsoft Teams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402472" y="793914"/>
            <a:ext cx="4759262" cy="355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  <a:buFontTx/>
              <a:buChar char="-"/>
            </a:pPr>
            <a:r>
              <a:rPr lang="nl-NL" sz="1600" spc="5" dirty="0">
                <a:solidFill>
                  <a:schemeClr val="accent2"/>
                </a:solidFill>
                <a:latin typeface="Montserrat"/>
                <a:cs typeface="Montserrat"/>
              </a:rPr>
              <a:t>Samenwerkingsapp die helpt om alles overzichtelijk te houden en om gesprekken te houden, en dat allemaal op dezelfde plaats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endParaRPr lang="nl-NL" sz="1600" spc="5" dirty="0">
              <a:solidFill>
                <a:schemeClr val="accent2"/>
              </a:solidFill>
              <a:latin typeface="Montserrat"/>
              <a:cs typeface="Montserrat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FontTx/>
              <a:buChar char="-"/>
            </a:pPr>
            <a:r>
              <a:rPr lang="nl-NL" sz="1600" spc="5" dirty="0">
                <a:solidFill>
                  <a:schemeClr val="accent2"/>
                </a:solidFill>
                <a:latin typeface="Montserrat"/>
                <a:cs typeface="Montserrat"/>
              </a:rPr>
              <a:t>Onderdelen:</a:t>
            </a:r>
          </a:p>
          <a:p>
            <a:pPr lvl="1">
              <a:spcBef>
                <a:spcPts val="100"/>
              </a:spcBef>
              <a:buFontTx/>
              <a:buChar char="-"/>
            </a:pPr>
            <a:r>
              <a:rPr lang="nl-NL" sz="1200" spc="5" dirty="0">
                <a:solidFill>
                  <a:schemeClr val="accent2"/>
                </a:solidFill>
                <a:latin typeface="Montserrat"/>
                <a:cs typeface="Montserrat"/>
              </a:rPr>
              <a:t>Teams</a:t>
            </a:r>
          </a:p>
          <a:p>
            <a:pPr lvl="1">
              <a:spcBef>
                <a:spcPts val="100"/>
              </a:spcBef>
              <a:buFontTx/>
              <a:buChar char="-"/>
            </a:pPr>
            <a:r>
              <a:rPr lang="nl-NL" sz="1200" spc="5" dirty="0">
                <a:solidFill>
                  <a:schemeClr val="accent2"/>
                </a:solidFill>
                <a:latin typeface="Montserrat"/>
                <a:cs typeface="Montserrat"/>
              </a:rPr>
              <a:t>Vergaderingen</a:t>
            </a:r>
          </a:p>
          <a:p>
            <a:pPr lvl="1">
              <a:spcBef>
                <a:spcPts val="100"/>
              </a:spcBef>
              <a:buFontTx/>
              <a:buChar char="-"/>
            </a:pPr>
            <a:r>
              <a:rPr lang="nl-NL" sz="1200" spc="5" dirty="0">
                <a:solidFill>
                  <a:schemeClr val="accent2"/>
                </a:solidFill>
                <a:latin typeface="Montserrat"/>
                <a:cs typeface="Montserrat"/>
              </a:rPr>
              <a:t>Gesprekken</a:t>
            </a:r>
          </a:p>
          <a:p>
            <a:pPr lvl="1">
              <a:spcBef>
                <a:spcPts val="100"/>
              </a:spcBef>
              <a:buFontTx/>
              <a:buChar char="-"/>
            </a:pPr>
            <a:r>
              <a:rPr lang="nl-NL" sz="1200" spc="5" dirty="0" err="1">
                <a:solidFill>
                  <a:schemeClr val="accent2"/>
                </a:solidFill>
                <a:latin typeface="Montserrat"/>
                <a:cs typeface="Montserrat"/>
              </a:rPr>
              <a:t>Activieit</a:t>
            </a:r>
            <a:endParaRPr lang="nl-NL" sz="1200" spc="5" dirty="0">
              <a:solidFill>
                <a:schemeClr val="accent2"/>
              </a:solidFill>
              <a:latin typeface="Montserrat"/>
              <a:cs typeface="Montserrat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endParaRPr lang="nl-NL" sz="1600" spc="5" dirty="0">
              <a:solidFill>
                <a:schemeClr val="accent2"/>
              </a:solidFill>
              <a:latin typeface="Montserrat"/>
              <a:cs typeface="Montserrat"/>
            </a:endParaRPr>
          </a:p>
          <a:p>
            <a:pPr>
              <a:spcBef>
                <a:spcPts val="100"/>
              </a:spcBef>
              <a:buFontTx/>
              <a:buChar char="-"/>
            </a:pPr>
            <a:r>
              <a:rPr lang="nl-NL" sz="1600" spc="5" dirty="0">
                <a:solidFill>
                  <a:schemeClr val="accent2"/>
                </a:solidFill>
                <a:latin typeface="Montserrat"/>
                <a:cs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https://teams.microsoft.com/</a:t>
            </a:r>
            <a:endParaRPr lang="nl-NL" sz="1600" spc="5" dirty="0">
              <a:solidFill>
                <a:schemeClr val="accent2"/>
              </a:solidFill>
              <a:latin typeface="Montserrat"/>
              <a:cs typeface="Montserrat"/>
            </a:endParaRPr>
          </a:p>
        </p:txBody>
      </p:sp>
      <p:pic>
        <p:nvPicPr>
          <p:cNvPr id="5122" name="Picture 2" descr="page2image11757520">
            <a:extLst>
              <a:ext uri="{FF2B5EF4-FFF2-40B4-BE49-F238E27FC236}">
                <a16:creationId xmlns:a16="http://schemas.microsoft.com/office/drawing/2014/main" id="{E937FA45-11B9-2349-AC71-C35CE4A25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95" y="1491750"/>
            <a:ext cx="341610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31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89067370-4104-1944-8E88-3581557DCC39}"/>
              </a:ext>
            </a:extLst>
          </p:cNvPr>
          <p:cNvGrpSpPr/>
          <p:nvPr/>
        </p:nvGrpSpPr>
        <p:grpSpPr>
          <a:xfrm>
            <a:off x="312502" y="402418"/>
            <a:ext cx="3191961" cy="2169332"/>
            <a:chOff x="160985" y="402418"/>
            <a:chExt cx="3191961" cy="2169332"/>
          </a:xfrm>
        </p:grpSpPr>
        <p:pic>
          <p:nvPicPr>
            <p:cNvPr id="2052" name="Picture 4" descr="page2image11757312">
              <a:extLst>
                <a:ext uri="{FF2B5EF4-FFF2-40B4-BE49-F238E27FC236}">
                  <a16:creationId xmlns:a16="http://schemas.microsoft.com/office/drawing/2014/main" id="{9308F5D5-5065-3249-A49D-031662339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985" y="771750"/>
              <a:ext cx="3191961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8D94D5CA-A421-F647-AC03-CADABBF543AC}"/>
                </a:ext>
              </a:extLst>
            </p:cNvPr>
            <p:cNvSpPr/>
            <p:nvPr/>
          </p:nvSpPr>
          <p:spPr>
            <a:xfrm>
              <a:off x="1099574" y="402418"/>
              <a:ext cx="13147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BE" dirty="0">
                  <a:solidFill>
                    <a:schemeClr val="accent2"/>
                  </a:solidFill>
                  <a:latin typeface="SegoeUI"/>
                </a:rPr>
                <a:t>Aanmelden</a:t>
              </a:r>
              <a:r>
                <a:rPr lang="nl-BE" dirty="0">
                  <a:solidFill>
                    <a:srgbClr val="6063A5"/>
                  </a:solidFill>
                  <a:latin typeface="SegoeUI"/>
                </a:rPr>
                <a:t> </a:t>
              </a:r>
              <a:endParaRPr lang="nl-BE" dirty="0">
                <a:effectLst/>
              </a:endParaRPr>
            </a:p>
          </p:txBody>
        </p:sp>
      </p:grpSp>
      <p:grpSp>
        <p:nvGrpSpPr>
          <p:cNvPr id="8" name="Groep 7">
            <a:extLst>
              <a:ext uri="{FF2B5EF4-FFF2-40B4-BE49-F238E27FC236}">
                <a16:creationId xmlns:a16="http://schemas.microsoft.com/office/drawing/2014/main" id="{2D6ACC1F-CC08-FF46-AC4F-D37196D1159E}"/>
              </a:ext>
            </a:extLst>
          </p:cNvPr>
          <p:cNvGrpSpPr/>
          <p:nvPr/>
        </p:nvGrpSpPr>
        <p:grpSpPr>
          <a:xfrm>
            <a:off x="4432575" y="402418"/>
            <a:ext cx="2846750" cy="2169332"/>
            <a:chOff x="5791056" y="402418"/>
            <a:chExt cx="2846750" cy="2169332"/>
          </a:xfrm>
        </p:grpSpPr>
        <p:pic>
          <p:nvPicPr>
            <p:cNvPr id="2053" name="Picture 5" descr="page2image11757520">
              <a:extLst>
                <a:ext uri="{FF2B5EF4-FFF2-40B4-BE49-F238E27FC236}">
                  <a16:creationId xmlns:a16="http://schemas.microsoft.com/office/drawing/2014/main" id="{C5B5C423-2445-F047-B390-1F627E5733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056" y="771750"/>
              <a:ext cx="284675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1FC445E4-9EB3-8D44-8A0E-5DE078140EA9}"/>
                </a:ext>
              </a:extLst>
            </p:cNvPr>
            <p:cNvSpPr/>
            <p:nvPr/>
          </p:nvSpPr>
          <p:spPr>
            <a:xfrm>
              <a:off x="5855950" y="402418"/>
              <a:ext cx="27169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BE" dirty="0">
                  <a:solidFill>
                    <a:schemeClr val="accent2"/>
                  </a:solidFill>
                  <a:latin typeface="SegoeUI"/>
                </a:rPr>
                <a:t>Een team en kanaal kiezen </a:t>
              </a:r>
              <a:endParaRPr lang="nl-BE" dirty="0">
                <a:solidFill>
                  <a:schemeClr val="accent2"/>
                </a:solidFill>
                <a:effectLst/>
              </a:endParaRPr>
            </a:p>
          </p:txBody>
        </p:sp>
      </p:grpSp>
      <p:grpSp>
        <p:nvGrpSpPr>
          <p:cNvPr id="6" name="Groep 5">
            <a:extLst>
              <a:ext uri="{FF2B5EF4-FFF2-40B4-BE49-F238E27FC236}">
                <a16:creationId xmlns:a16="http://schemas.microsoft.com/office/drawing/2014/main" id="{DA0DEE45-2D92-0245-9891-4CE04EA6E0BE}"/>
              </a:ext>
            </a:extLst>
          </p:cNvPr>
          <p:cNvGrpSpPr/>
          <p:nvPr/>
        </p:nvGrpSpPr>
        <p:grpSpPr>
          <a:xfrm>
            <a:off x="309481" y="2571750"/>
            <a:ext cx="3494996" cy="2169332"/>
            <a:chOff x="160985" y="2571750"/>
            <a:chExt cx="3494996" cy="2169332"/>
          </a:xfrm>
        </p:grpSpPr>
        <p:pic>
          <p:nvPicPr>
            <p:cNvPr id="2054" name="Picture 6" descr="page3image11736352">
              <a:extLst>
                <a:ext uri="{FF2B5EF4-FFF2-40B4-BE49-F238E27FC236}">
                  <a16:creationId xmlns:a16="http://schemas.microsoft.com/office/drawing/2014/main" id="{40E1F1B9-8971-BD4B-92FF-206BEA9C2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169" y="2941082"/>
              <a:ext cx="2175591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437502A7-F4E2-1C42-9E0B-69DA4F02FE2A}"/>
                </a:ext>
              </a:extLst>
            </p:cNvPr>
            <p:cNvSpPr/>
            <p:nvPr/>
          </p:nvSpPr>
          <p:spPr>
            <a:xfrm>
              <a:off x="160985" y="2571750"/>
              <a:ext cx="3494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BE" dirty="0">
                  <a:solidFill>
                    <a:schemeClr val="accent2"/>
                  </a:solidFill>
                  <a:latin typeface="SegoeUI"/>
                </a:rPr>
                <a:t>Video- en audiogesprekken voeren </a:t>
              </a:r>
              <a:endParaRPr lang="nl-BE" dirty="0">
                <a:solidFill>
                  <a:schemeClr val="accent2"/>
                </a:solidFill>
                <a:effectLst/>
              </a:endParaRPr>
            </a:p>
          </p:txBody>
        </p:sp>
      </p:grpSp>
      <p:grpSp>
        <p:nvGrpSpPr>
          <p:cNvPr id="7" name="Groep 6">
            <a:extLst>
              <a:ext uri="{FF2B5EF4-FFF2-40B4-BE49-F238E27FC236}">
                <a16:creationId xmlns:a16="http://schemas.microsoft.com/office/drawing/2014/main" id="{5F31D820-CC05-0F48-B358-5E0007802C21}"/>
              </a:ext>
            </a:extLst>
          </p:cNvPr>
          <p:cNvGrpSpPr/>
          <p:nvPr/>
        </p:nvGrpSpPr>
        <p:grpSpPr>
          <a:xfrm>
            <a:off x="4268533" y="2571750"/>
            <a:ext cx="3174834" cy="2169332"/>
            <a:chOff x="4268533" y="2571750"/>
            <a:chExt cx="3174834" cy="2169332"/>
          </a:xfrm>
        </p:grpSpPr>
        <p:pic>
          <p:nvPicPr>
            <p:cNvPr id="2055" name="Picture 7" descr="page4image11625408">
              <a:extLst>
                <a:ext uri="{FF2B5EF4-FFF2-40B4-BE49-F238E27FC236}">
                  <a16:creationId xmlns:a16="http://schemas.microsoft.com/office/drawing/2014/main" id="{DB531F74-6444-014F-AFEF-E4958FA20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8533" y="2941082"/>
              <a:ext cx="3174834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71E78CE4-EA6F-E345-BC5E-A01B68B7B6F7}"/>
                </a:ext>
              </a:extLst>
            </p:cNvPr>
            <p:cNvSpPr/>
            <p:nvPr/>
          </p:nvSpPr>
          <p:spPr>
            <a:xfrm>
              <a:off x="4871514" y="2571750"/>
              <a:ext cx="19688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BE" dirty="0">
                  <a:solidFill>
                    <a:schemeClr val="accent2"/>
                  </a:solidFill>
                  <a:latin typeface="SegoeUI"/>
                </a:rPr>
                <a:t>Een bestand delen </a:t>
              </a:r>
              <a:endParaRPr lang="nl-BE" dirty="0">
                <a:solidFill>
                  <a:schemeClr val="accent2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704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nlinemedia 9" descr="Welcome to Microsoft Teams">
            <a:hlinkClick r:id="" action="ppaction://media"/>
            <a:extLst>
              <a:ext uri="{FF2B5EF4-FFF2-40B4-BE49-F238E27FC236}">
                <a16:creationId xmlns:a16="http://schemas.microsoft.com/office/drawing/2014/main" id="{447D5AD8-BDA4-494B-A905-99A12E4C28F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98854" y="786855"/>
            <a:ext cx="6346291" cy="356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7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>
            <a:extLst>
              <a:ext uri="{FF2B5EF4-FFF2-40B4-BE49-F238E27FC236}">
                <a16:creationId xmlns:a16="http://schemas.microsoft.com/office/drawing/2014/main" id="{2BB8A50E-5956-E845-9EA1-189DCBC99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020491"/>
            <a:ext cx="7772400" cy="1102519"/>
          </a:xfrm>
        </p:spPr>
        <p:txBody>
          <a:bodyPr/>
          <a:lstStyle/>
          <a:p>
            <a:pPr algn="ctr"/>
            <a:r>
              <a:rPr lang="nl-NL" dirty="0"/>
              <a:t>GIT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FC7716E-3112-9D4B-8B15-8157036DB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518" y="0"/>
            <a:ext cx="2094482" cy="92492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39498125-4F36-E142-99DF-9D3D88C018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1310" r="96310">
                        <a14:foregroundMark x1="1310" y1="50990" x2="1310" y2="50990"/>
                        <a14:foregroundMark x1="41190" y1="58207" x2="41190" y2="58207"/>
                        <a14:foregroundMark x1="40476" y1="57974" x2="35000" y2="59255"/>
                        <a14:foregroundMark x1="46429" y1="57276" x2="46786" y2="52270"/>
                        <a14:foregroundMark x1="46786" y1="45285" x2="46905" y2="45867"/>
                        <a14:foregroundMark x1="53929" y1="47614" x2="54286" y2="54249"/>
                        <a14:foregroundMark x1="62500" y1="49243" x2="63214" y2="53434"/>
                        <a14:foregroundMark x1="76786" y1="50873" x2="77024" y2="54482"/>
                        <a14:foregroundMark x1="89524" y1="48894" x2="89524" y2="53434"/>
                        <a14:foregroundMark x1="95238" y1="49709" x2="96310" y2="52037"/>
                        <a14:backgroundMark x1="19405" y1="49709" x2="19524" y2="50058"/>
                      </a14:backgroundRemoval>
                    </a14:imgEffect>
                  </a14:imgLayer>
                </a14:imgProps>
              </a:ext>
            </a:extLst>
          </a:blip>
          <a:srcRect t="36155" b="34282"/>
          <a:stretch/>
        </p:blipFill>
        <p:spPr>
          <a:xfrm>
            <a:off x="82194" y="4465637"/>
            <a:ext cx="1972638" cy="59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41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5" name="Tijdelijke aanduiding voor inhoud 1">
            <a:extLst>
              <a:ext uri="{FF2B5EF4-FFF2-40B4-BE49-F238E27FC236}">
                <a16:creationId xmlns:a16="http://schemas.microsoft.com/office/drawing/2014/main" id="{A41A9FCF-782B-4642-92E6-6B9B4DC906CB}"/>
              </a:ext>
            </a:extLst>
          </p:cNvPr>
          <p:cNvSpPr txBox="1">
            <a:spLocks/>
          </p:cNvSpPr>
          <p:nvPr/>
        </p:nvSpPr>
        <p:spPr>
          <a:xfrm>
            <a:off x="795338" y="1529922"/>
            <a:ext cx="8229600" cy="2217481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>
                <a:solidFill>
                  <a:schemeClr val="bg2"/>
                </a:solidFill>
              </a:rPr>
              <a:t>Versiebeheer</a:t>
            </a:r>
            <a:r>
              <a:rPr lang="nl-NL" dirty="0">
                <a:solidFill>
                  <a:srgbClr val="F6F6F6"/>
                </a:solidFill>
              </a:rPr>
              <a:t> </a:t>
            </a:r>
            <a:r>
              <a:rPr lang="nl-NL" dirty="0">
                <a:solidFill>
                  <a:schemeClr val="accent4">
                    <a:lumMod val="75000"/>
                  </a:schemeClr>
                </a:solidFill>
              </a:rPr>
              <a:t>(Version Control - VC) is een systeem dat</a:t>
            </a:r>
            <a:r>
              <a:rPr lang="nl-N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nl-NL" b="1" dirty="0">
                <a:solidFill>
                  <a:schemeClr val="bg2"/>
                </a:solidFill>
              </a:rPr>
              <a:t>wijzigingen</a:t>
            </a:r>
            <a:r>
              <a:rPr lang="nl-NL" dirty="0">
                <a:solidFill>
                  <a:srgbClr val="F6F6F6"/>
                </a:solidFill>
              </a:rPr>
              <a:t> </a:t>
            </a:r>
            <a:r>
              <a:rPr lang="nl-NL" dirty="0">
                <a:solidFill>
                  <a:schemeClr val="accent4">
                    <a:lumMod val="75000"/>
                  </a:schemeClr>
                </a:solidFill>
              </a:rPr>
              <a:t>in een bestand of een meerdere bestanden</a:t>
            </a:r>
            <a:r>
              <a:rPr lang="nl-NL" dirty="0">
                <a:solidFill>
                  <a:srgbClr val="F6F6F6"/>
                </a:solidFill>
              </a:rPr>
              <a:t> </a:t>
            </a:r>
            <a:r>
              <a:rPr lang="nl-NL" b="1" dirty="0">
                <a:solidFill>
                  <a:srgbClr val="F6F6F6"/>
                </a:solidFill>
              </a:rPr>
              <a:t>in de loop van de tijd </a:t>
            </a:r>
            <a:r>
              <a:rPr lang="nl-NL" b="1" dirty="0">
                <a:solidFill>
                  <a:schemeClr val="bg2"/>
                </a:solidFill>
              </a:rPr>
              <a:t>vastlegt</a:t>
            </a:r>
            <a:r>
              <a:rPr lang="nl-NL" dirty="0">
                <a:solidFill>
                  <a:srgbClr val="F6F6F6"/>
                </a:solidFill>
              </a:rPr>
              <a:t>, </a:t>
            </a:r>
            <a:r>
              <a:rPr lang="nl-NL" dirty="0">
                <a:solidFill>
                  <a:schemeClr val="accent4">
                    <a:lumMod val="75000"/>
                  </a:schemeClr>
                </a:solidFill>
              </a:rPr>
              <a:t>zodat je specifieke </a:t>
            </a:r>
            <a:r>
              <a:rPr lang="nl-NL" b="1" dirty="0">
                <a:solidFill>
                  <a:srgbClr val="F6F6F6"/>
                </a:solidFill>
              </a:rPr>
              <a:t>versies</a:t>
            </a:r>
            <a:r>
              <a:rPr lang="nl-NL" dirty="0">
                <a:solidFill>
                  <a:srgbClr val="F6F6F6"/>
                </a:solidFill>
              </a:rPr>
              <a:t> </a:t>
            </a:r>
            <a:r>
              <a:rPr lang="nl-NL" dirty="0">
                <a:solidFill>
                  <a:schemeClr val="accent4">
                    <a:lumMod val="75000"/>
                  </a:schemeClr>
                </a:solidFill>
              </a:rPr>
              <a:t>later kunt</a:t>
            </a:r>
            <a:r>
              <a:rPr lang="nl-NL" dirty="0">
                <a:solidFill>
                  <a:srgbClr val="F6F6F6"/>
                </a:solidFill>
              </a:rPr>
              <a:t> </a:t>
            </a:r>
            <a:r>
              <a:rPr lang="nl-NL" b="1" dirty="0">
                <a:solidFill>
                  <a:schemeClr val="bg2"/>
                </a:solidFill>
              </a:rPr>
              <a:t>terugroepen</a:t>
            </a:r>
            <a:r>
              <a:rPr lang="nl-NL" dirty="0">
                <a:solidFill>
                  <a:srgbClr val="F6F6F6"/>
                </a:solidFill>
              </a:rPr>
              <a:t>. 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6334442" cy="613093"/>
          </a:xfrm>
        </p:spPr>
        <p:txBody>
          <a:bodyPr/>
          <a:lstStyle/>
          <a:p>
            <a:r>
              <a:rPr lang="nl-NL" dirty="0"/>
              <a:t>Versiebeheer</a:t>
            </a:r>
          </a:p>
        </p:txBody>
      </p:sp>
    </p:spTree>
    <p:extLst>
      <p:ext uri="{BB962C8B-B14F-4D97-AF65-F5344CB8AC3E}">
        <p14:creationId xmlns:p14="http://schemas.microsoft.com/office/powerpoint/2010/main" val="2370022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 txBox="1">
            <a:spLocks/>
          </p:cNvSpPr>
          <p:nvPr/>
        </p:nvSpPr>
        <p:spPr>
          <a:xfrm>
            <a:off x="685800" y="1435578"/>
            <a:ext cx="7772400" cy="23683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nl-BE" sz="1800" dirty="0">
                <a:latin typeface="Montserrat SemiBold" panose="00000700000000000000" pitchFamily="2" charset="0"/>
              </a:rPr>
              <a:t>Chamilo</a:t>
            </a:r>
          </a:p>
          <a:p>
            <a:pPr>
              <a:buFontTx/>
              <a:buChar char="-"/>
            </a:pPr>
            <a:r>
              <a:rPr lang="nl-BE" sz="1800" dirty="0">
                <a:latin typeface="Montserrat SemiBold" panose="00000700000000000000" pitchFamily="2" charset="0"/>
              </a:rPr>
              <a:t>MS Teams</a:t>
            </a:r>
          </a:p>
          <a:p>
            <a:pPr>
              <a:buFontTx/>
              <a:buChar char="-"/>
            </a:pPr>
            <a:r>
              <a:rPr lang="nl-BE" sz="1800" dirty="0">
                <a:latin typeface="Montserrat SemiBold" panose="00000700000000000000" pitchFamily="2" charset="0"/>
              </a:rPr>
              <a:t>Git</a:t>
            </a:r>
          </a:p>
          <a:p>
            <a:pPr>
              <a:buFontTx/>
              <a:buChar char="-"/>
            </a:pPr>
            <a:r>
              <a:rPr lang="nl-BE" sz="1800" dirty="0">
                <a:latin typeface="Montserrat SemiBold" panose="00000700000000000000" pitchFamily="2" charset="0"/>
              </a:rPr>
              <a:t>Computersysteem</a:t>
            </a:r>
          </a:p>
          <a:p>
            <a:pPr>
              <a:buFontTx/>
              <a:buChar char="-"/>
            </a:pPr>
            <a:r>
              <a:rPr lang="nl-BE" sz="1800" dirty="0">
                <a:latin typeface="Montserrat SemiBold" panose="00000700000000000000" pitchFamily="2" charset="0"/>
              </a:rPr>
              <a:t>Architectuur</a:t>
            </a:r>
          </a:p>
          <a:p>
            <a:pPr>
              <a:buFontTx/>
              <a:buChar char="-"/>
            </a:pPr>
            <a:r>
              <a:rPr lang="nl-BE" sz="1800" dirty="0">
                <a:latin typeface="Montserrat SemiBold" panose="00000700000000000000" pitchFamily="2" charset="0"/>
              </a:rPr>
              <a:t>Besturingssystemen</a:t>
            </a:r>
          </a:p>
          <a:p>
            <a:pPr>
              <a:buFontTx/>
              <a:buChar char="-"/>
            </a:pPr>
            <a:r>
              <a:rPr lang="nl-BE" sz="1800" dirty="0">
                <a:latin typeface="Montserrat SemiBold" panose="00000700000000000000" pitchFamily="2" charset="0"/>
              </a:rPr>
              <a:t>Virtualisatie</a:t>
            </a:r>
          </a:p>
          <a:p>
            <a:pPr>
              <a:buFontTx/>
              <a:buChar char="-"/>
            </a:pPr>
            <a:r>
              <a:rPr lang="nl-BE" sz="1800" dirty="0">
                <a:latin typeface="Montserrat SemiBold" panose="00000700000000000000" pitchFamily="2" charset="0"/>
              </a:rPr>
              <a:t>Remote Toegang</a:t>
            </a:r>
          </a:p>
          <a:p>
            <a:pPr>
              <a:buFontTx/>
              <a:buChar char="-"/>
            </a:pPr>
            <a:r>
              <a:rPr lang="nl-BE" sz="1800" dirty="0">
                <a:latin typeface="Montserrat SemiBold" panose="00000700000000000000" pitchFamily="2" charset="0"/>
              </a:rPr>
              <a:t>Docker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latin typeface="Montserrat ExtraBold" panose="00000900000000000000" pitchFamily="2" charset="0"/>
              </a:rPr>
              <a:t>Inhoud</a:t>
            </a:r>
          </a:p>
        </p:txBody>
      </p:sp>
    </p:spTree>
    <p:extLst>
      <p:ext uri="{BB962C8B-B14F-4D97-AF65-F5344CB8AC3E}">
        <p14:creationId xmlns:p14="http://schemas.microsoft.com/office/powerpoint/2010/main" val="2125473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5" name="Tijdelijke aanduiding voor inhoud 1">
            <a:extLst>
              <a:ext uri="{FF2B5EF4-FFF2-40B4-BE49-F238E27FC236}">
                <a16:creationId xmlns:a16="http://schemas.microsoft.com/office/drawing/2014/main" id="{A41A9FCF-782B-4642-92E6-6B9B4DC906CB}"/>
              </a:ext>
            </a:extLst>
          </p:cNvPr>
          <p:cNvSpPr txBox="1">
            <a:spLocks/>
          </p:cNvSpPr>
          <p:nvPr/>
        </p:nvSpPr>
        <p:spPr>
          <a:xfrm>
            <a:off x="795338" y="1529921"/>
            <a:ext cx="8229600" cy="270303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solidFill>
                  <a:schemeClr val="accent4">
                    <a:lumMod val="75000"/>
                  </a:schemeClr>
                </a:solidFill>
              </a:rPr>
              <a:t>Met een </a:t>
            </a:r>
            <a:r>
              <a:rPr lang="nl-NL" b="1" dirty="0">
                <a:solidFill>
                  <a:schemeClr val="bg2"/>
                </a:solidFill>
              </a:rPr>
              <a:t>Versiebeheersysteem</a:t>
            </a:r>
            <a:r>
              <a:rPr lang="nl-NL" dirty="0">
                <a:solidFill>
                  <a:srgbClr val="F6F6F6"/>
                </a:solidFill>
              </a:rPr>
              <a:t> </a:t>
            </a:r>
            <a:r>
              <a:rPr lang="nl-NL" dirty="0">
                <a:solidFill>
                  <a:schemeClr val="accent4">
                    <a:lumMod val="75000"/>
                  </a:schemeClr>
                </a:solidFill>
              </a:rPr>
              <a:t>(Version Control System - VCS) kunt u </a:t>
            </a:r>
            <a:r>
              <a:rPr lang="nl-NL" b="1" dirty="0">
                <a:solidFill>
                  <a:srgbClr val="F6F6F6"/>
                </a:solidFill>
              </a:rPr>
              <a:t>bestanden</a:t>
            </a:r>
            <a:r>
              <a:rPr lang="nl-NL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nl-NL" b="1" dirty="0">
                <a:solidFill>
                  <a:srgbClr val="F6F6F6"/>
                </a:solidFill>
              </a:rPr>
              <a:t>terugzetten</a:t>
            </a:r>
            <a:r>
              <a:rPr lang="nl-NL" dirty="0">
                <a:solidFill>
                  <a:schemeClr val="accent4">
                    <a:lumMod val="75000"/>
                  </a:schemeClr>
                </a:solidFill>
              </a:rPr>
              <a:t> naar een </a:t>
            </a:r>
            <a:r>
              <a:rPr lang="nl-NL" b="1" dirty="0">
                <a:solidFill>
                  <a:srgbClr val="F6F6F6"/>
                </a:solidFill>
              </a:rPr>
              <a:t>vorige staat</a:t>
            </a:r>
            <a:r>
              <a:rPr lang="nl-NL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nl-NL" b="1" dirty="0">
                <a:solidFill>
                  <a:srgbClr val="F6F6F6"/>
                </a:solidFill>
              </a:rPr>
              <a:t>wijzigingen bekijken</a:t>
            </a:r>
            <a:r>
              <a:rPr lang="nl-NL" dirty="0">
                <a:solidFill>
                  <a:schemeClr val="accent4">
                    <a:lumMod val="75000"/>
                  </a:schemeClr>
                </a:solidFill>
              </a:rPr>
              <a:t> die in de loop van de tijd zijn aangebracht, en zien </a:t>
            </a:r>
            <a:r>
              <a:rPr lang="nl-NL" b="1" dirty="0">
                <a:solidFill>
                  <a:srgbClr val="F6F6F6"/>
                </a:solidFill>
              </a:rPr>
              <a:t>wie</a:t>
            </a:r>
            <a:r>
              <a:rPr lang="nl-NL" dirty="0">
                <a:solidFill>
                  <a:schemeClr val="accent4">
                    <a:lumMod val="75000"/>
                  </a:schemeClr>
                </a:solidFill>
              </a:rPr>
              <a:t> het laatst </a:t>
            </a:r>
            <a:r>
              <a:rPr lang="nl-NL" b="1" dirty="0">
                <a:solidFill>
                  <a:srgbClr val="F6F6F6"/>
                </a:solidFill>
              </a:rPr>
              <a:t>iets heeft gewijzigd </a:t>
            </a:r>
            <a:r>
              <a:rPr lang="nl-NL" dirty="0">
                <a:solidFill>
                  <a:schemeClr val="accent4">
                    <a:lumMod val="75000"/>
                  </a:schemeClr>
                </a:solidFill>
              </a:rPr>
              <a:t>dat een probleem zou kunnen veroorzaken</a:t>
            </a:r>
            <a:endParaRPr lang="nl-NL" dirty="0">
              <a:solidFill>
                <a:srgbClr val="F6F6F6"/>
              </a:solidFill>
            </a:endParaRP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6334442" cy="613093"/>
          </a:xfrm>
        </p:spPr>
        <p:txBody>
          <a:bodyPr/>
          <a:lstStyle/>
          <a:p>
            <a:r>
              <a:rPr lang="nl-NL" dirty="0"/>
              <a:t>Versiebeheersysteem</a:t>
            </a:r>
          </a:p>
        </p:txBody>
      </p:sp>
    </p:spTree>
    <p:extLst>
      <p:ext uri="{BB962C8B-B14F-4D97-AF65-F5344CB8AC3E}">
        <p14:creationId xmlns:p14="http://schemas.microsoft.com/office/powerpoint/2010/main" val="334360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5" name="Tijdelijke aanduiding voor inhoud 1">
            <a:extLst>
              <a:ext uri="{FF2B5EF4-FFF2-40B4-BE49-F238E27FC236}">
                <a16:creationId xmlns:a16="http://schemas.microsoft.com/office/drawing/2014/main" id="{A41A9FCF-782B-4642-92E6-6B9B4DC906CB}"/>
              </a:ext>
            </a:extLst>
          </p:cNvPr>
          <p:cNvSpPr txBox="1">
            <a:spLocks/>
          </p:cNvSpPr>
          <p:nvPr/>
        </p:nvSpPr>
        <p:spPr>
          <a:xfrm>
            <a:off x="795338" y="1529921"/>
            <a:ext cx="8229600" cy="270303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solidFill>
                  <a:schemeClr val="accent4">
                    <a:lumMod val="75000"/>
                  </a:schemeClr>
                </a:solidFill>
              </a:rPr>
              <a:t>Git is een </a:t>
            </a:r>
            <a:r>
              <a:rPr lang="nl-NL" b="1" dirty="0">
                <a:solidFill>
                  <a:srgbClr val="F6F6F6"/>
                </a:solidFill>
              </a:rPr>
              <a:t>gedistribueerd</a:t>
            </a:r>
            <a:r>
              <a:rPr lang="nl-NL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nl-NL" b="1" dirty="0">
                <a:solidFill>
                  <a:srgbClr val="F6F6F6"/>
                </a:solidFill>
              </a:rPr>
              <a:t>versiebeheersysteem</a:t>
            </a:r>
            <a:r>
              <a:rPr lang="nl-NL" dirty="0">
                <a:solidFill>
                  <a:schemeClr val="accent4">
                    <a:lumMod val="75000"/>
                  </a:schemeClr>
                </a:solidFill>
              </a:rPr>
              <a:t>. </a:t>
            </a:r>
            <a:br>
              <a:rPr lang="nl-NL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nl-NL" dirty="0">
                <a:solidFill>
                  <a:schemeClr val="accent4">
                    <a:lumMod val="75000"/>
                  </a:schemeClr>
                </a:solidFill>
              </a:rPr>
              <a:t>Elke gebruiker heeft een lokale kopie van de </a:t>
            </a:r>
            <a:r>
              <a:rPr lang="nl-NL" dirty="0" err="1">
                <a:solidFill>
                  <a:schemeClr val="accent4">
                    <a:lumMod val="75000"/>
                  </a:schemeClr>
                </a:solidFill>
              </a:rPr>
              <a:t>repository</a:t>
            </a:r>
            <a:r>
              <a:rPr lang="nl-NL" dirty="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lang="nl-NL" dirty="0">
              <a:solidFill>
                <a:srgbClr val="F6F6F6"/>
              </a:solidFill>
            </a:endParaRP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6334442" cy="613093"/>
          </a:xfrm>
        </p:spPr>
        <p:txBody>
          <a:bodyPr/>
          <a:lstStyle/>
          <a:p>
            <a:r>
              <a:rPr lang="nl-NL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18787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6334442" cy="613093"/>
          </a:xfrm>
        </p:spPr>
        <p:txBody>
          <a:bodyPr/>
          <a:lstStyle/>
          <a:p>
            <a:r>
              <a:rPr lang="nl-NL" dirty="0"/>
              <a:t>Git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46355471-0934-3B4D-8FCF-53859D793E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80"/>
          <a:stretch/>
        </p:blipFill>
        <p:spPr>
          <a:xfrm>
            <a:off x="1755820" y="1529922"/>
            <a:ext cx="5632360" cy="2035211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7C605420-1F43-8244-92A2-F82F51DCF124}"/>
              </a:ext>
            </a:extLst>
          </p:cNvPr>
          <p:cNvSpPr txBox="1"/>
          <p:nvPr/>
        </p:nvSpPr>
        <p:spPr>
          <a:xfrm>
            <a:off x="1755820" y="3565133"/>
            <a:ext cx="1674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F6F6F6"/>
                </a:solidFill>
              </a:rPr>
              <a:t>#Initieel bestand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753395-2B60-0D43-955F-B3E89FE6DE08}"/>
              </a:ext>
            </a:extLst>
          </p:cNvPr>
          <p:cNvSpPr txBox="1"/>
          <p:nvPr/>
        </p:nvSpPr>
        <p:spPr>
          <a:xfrm>
            <a:off x="3678146" y="3565133"/>
            <a:ext cx="1931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F6F6F6"/>
                </a:solidFill>
              </a:rPr>
              <a:t>#Lijn toegevoegd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60CA9D3-5D61-684E-8CD8-EC352D4F44EA}"/>
              </a:ext>
            </a:extLst>
          </p:cNvPr>
          <p:cNvSpPr txBox="1"/>
          <p:nvPr/>
        </p:nvSpPr>
        <p:spPr>
          <a:xfrm>
            <a:off x="5857326" y="3565133"/>
            <a:ext cx="2126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F6F6F6"/>
                </a:solidFill>
              </a:rPr>
              <a:t>#Wijziging bestand</a:t>
            </a:r>
          </a:p>
        </p:txBody>
      </p:sp>
    </p:spTree>
    <p:extLst>
      <p:ext uri="{BB962C8B-B14F-4D97-AF65-F5344CB8AC3E}">
        <p14:creationId xmlns:p14="http://schemas.microsoft.com/office/powerpoint/2010/main" val="3761138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AE997-C4CF-0B48-ABCC-F74530CC6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00" y="745424"/>
            <a:ext cx="6217399" cy="36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5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5" name="Tijdelijke aanduiding voor inhoud 1">
            <a:extLst>
              <a:ext uri="{FF2B5EF4-FFF2-40B4-BE49-F238E27FC236}">
                <a16:creationId xmlns:a16="http://schemas.microsoft.com/office/drawing/2014/main" id="{A41A9FCF-782B-4642-92E6-6B9B4DC906CB}"/>
              </a:ext>
            </a:extLst>
          </p:cNvPr>
          <p:cNvSpPr txBox="1">
            <a:spLocks/>
          </p:cNvSpPr>
          <p:nvPr/>
        </p:nvSpPr>
        <p:spPr>
          <a:xfrm>
            <a:off x="795338" y="1529922"/>
            <a:ext cx="8229600" cy="270303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nl-NL" dirty="0">
                <a:solidFill>
                  <a:srgbClr val="F6F6F6"/>
                </a:solidFill>
                <a:latin typeface="Courier" pitchFamily="2" charset="0"/>
              </a:rPr>
              <a:t>git </a:t>
            </a:r>
            <a:r>
              <a:rPr lang="nl-NL" dirty="0" err="1">
                <a:solidFill>
                  <a:srgbClr val="F6F6F6"/>
                </a:solidFill>
                <a:latin typeface="Courier" pitchFamily="2" charset="0"/>
              </a:rPr>
              <a:t>add</a:t>
            </a:r>
            <a:endParaRPr lang="nl-NL" dirty="0">
              <a:solidFill>
                <a:srgbClr val="F6F6F6"/>
              </a:solidFill>
              <a:latin typeface="Courier" pitchFamily="2" charset="0"/>
            </a:endParaRPr>
          </a:p>
          <a:p>
            <a:pPr>
              <a:buFontTx/>
              <a:buChar char="-"/>
            </a:pPr>
            <a:r>
              <a:rPr lang="nl-NL" dirty="0">
                <a:solidFill>
                  <a:srgbClr val="F6F6F6"/>
                </a:solidFill>
                <a:latin typeface="Courier" pitchFamily="2" charset="0"/>
              </a:rPr>
              <a:t>git </a:t>
            </a:r>
            <a:r>
              <a:rPr lang="nl-NL" dirty="0" err="1">
                <a:solidFill>
                  <a:srgbClr val="F6F6F6"/>
                </a:solidFill>
                <a:latin typeface="Courier" pitchFamily="2" charset="0"/>
              </a:rPr>
              <a:t>commit</a:t>
            </a:r>
            <a:endParaRPr lang="nl-NL" dirty="0">
              <a:solidFill>
                <a:srgbClr val="F6F6F6"/>
              </a:solidFill>
              <a:latin typeface="Courier" pitchFamily="2" charset="0"/>
            </a:endParaRPr>
          </a:p>
          <a:p>
            <a:pPr>
              <a:buFontTx/>
              <a:buChar char="-"/>
            </a:pPr>
            <a:r>
              <a:rPr lang="nl-NL" dirty="0">
                <a:solidFill>
                  <a:srgbClr val="F6F6F6"/>
                </a:solidFill>
                <a:latin typeface="Courier" pitchFamily="2" charset="0"/>
              </a:rPr>
              <a:t>git push</a:t>
            </a:r>
          </a:p>
          <a:p>
            <a:pPr>
              <a:buFontTx/>
              <a:buChar char="-"/>
            </a:pPr>
            <a:r>
              <a:rPr lang="nl-NL" dirty="0">
                <a:solidFill>
                  <a:srgbClr val="F6F6F6"/>
                </a:solidFill>
                <a:latin typeface="Courier" pitchFamily="2" charset="0"/>
              </a:rPr>
              <a:t>git pull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6334442" cy="613093"/>
          </a:xfrm>
        </p:spPr>
        <p:txBody>
          <a:bodyPr/>
          <a:lstStyle/>
          <a:p>
            <a:r>
              <a:rPr lang="nl-NL" dirty="0"/>
              <a:t>Commando’s </a:t>
            </a:r>
            <a:r>
              <a:rPr lang="nl-NL" sz="2000" b="0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nl-NL" sz="2000" b="0" dirty="0" err="1">
                <a:solidFill>
                  <a:schemeClr val="accent4">
                    <a:lumMod val="75000"/>
                  </a:schemeClr>
                </a:solidFill>
              </a:rPr>
              <a:t>Commandprompt</a:t>
            </a:r>
            <a:r>
              <a:rPr lang="nl-NL" sz="2000" b="0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nl-NL" b="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398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6334442" cy="613093"/>
          </a:xfrm>
        </p:spPr>
        <p:txBody>
          <a:bodyPr/>
          <a:lstStyle/>
          <a:p>
            <a:r>
              <a:rPr lang="nl-NL" b="0" dirty="0"/>
              <a:t>Windows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C22F3F56-E2AA-6B42-80F1-9A64FB574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780" y="1967313"/>
            <a:ext cx="1208873" cy="1208873"/>
          </a:xfrm>
          <a:prstGeom prst="rect">
            <a:avLst/>
          </a:prstGeom>
        </p:spPr>
      </p:pic>
      <p:sp>
        <p:nvSpPr>
          <p:cNvPr id="7" name="Tijdelijke aanduiding voor inhoud 1">
            <a:extLst>
              <a:ext uri="{FF2B5EF4-FFF2-40B4-BE49-F238E27FC236}">
                <a16:creationId xmlns:a16="http://schemas.microsoft.com/office/drawing/2014/main" id="{A62B1412-C254-A44A-86E3-60305730D199}"/>
              </a:ext>
            </a:extLst>
          </p:cNvPr>
          <p:cNvSpPr txBox="1">
            <a:spLocks/>
          </p:cNvSpPr>
          <p:nvPr/>
        </p:nvSpPr>
        <p:spPr>
          <a:xfrm>
            <a:off x="795338" y="1529921"/>
            <a:ext cx="8229600" cy="270303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solidFill>
                  <a:schemeClr val="bg2"/>
                </a:solidFill>
              </a:rPr>
              <a:t>Download voor Windows</a:t>
            </a:r>
          </a:p>
          <a:p>
            <a:pPr marL="0" indent="0">
              <a:buNone/>
            </a:pPr>
            <a:r>
              <a:rPr lang="nl-NL" b="1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https://gitforwindows.org</a:t>
            </a:r>
            <a:endParaRPr lang="nl-NL" b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nl-N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71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6334442" cy="613093"/>
          </a:xfrm>
        </p:spPr>
        <p:txBody>
          <a:bodyPr/>
          <a:lstStyle/>
          <a:p>
            <a:r>
              <a:rPr lang="nl-NL" b="0" dirty="0"/>
              <a:t>Stap 0:</a:t>
            </a:r>
          </a:p>
        </p:txBody>
      </p:sp>
      <p:sp>
        <p:nvSpPr>
          <p:cNvPr id="7" name="Tijdelijke aanduiding voor inhoud 1">
            <a:extLst>
              <a:ext uri="{FF2B5EF4-FFF2-40B4-BE49-F238E27FC236}">
                <a16:creationId xmlns:a16="http://schemas.microsoft.com/office/drawing/2014/main" id="{A62B1412-C254-A44A-86E3-60305730D199}"/>
              </a:ext>
            </a:extLst>
          </p:cNvPr>
          <p:cNvSpPr txBox="1">
            <a:spLocks/>
          </p:cNvSpPr>
          <p:nvPr/>
        </p:nvSpPr>
        <p:spPr>
          <a:xfrm>
            <a:off x="795338" y="1683202"/>
            <a:ext cx="8229600" cy="2703031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solidFill>
                  <a:schemeClr val="bg2"/>
                </a:solidFill>
              </a:rPr>
              <a:t>Maak account aan op GitHub</a:t>
            </a:r>
          </a:p>
          <a:p>
            <a:pPr marL="0" indent="0">
              <a:buNone/>
            </a:pPr>
            <a:endParaRPr lang="nl-NL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2"/>
                </a:solidFill>
              </a:rPr>
              <a:t>Nieuw account:</a:t>
            </a:r>
          </a:p>
          <a:p>
            <a:pPr marL="0" indent="0">
              <a:buNone/>
            </a:pPr>
            <a:r>
              <a:rPr lang="nl-NL" b="1" dirty="0">
                <a:solidFill>
                  <a:srgbClr val="F6F6F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</a:t>
            </a:r>
            <a:endParaRPr lang="nl-NL" b="1" dirty="0">
              <a:solidFill>
                <a:srgbClr val="F6F6F6"/>
              </a:solidFill>
            </a:endParaRPr>
          </a:p>
          <a:p>
            <a:pPr marL="0" indent="0">
              <a:buNone/>
            </a:pPr>
            <a:endParaRPr lang="nl-NL" b="1" dirty="0">
              <a:solidFill>
                <a:srgbClr val="F6F6F6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rgbClr val="F6F6F6"/>
                </a:solidFill>
              </a:rPr>
              <a:t>Bij reeds bestaand account (</a:t>
            </a:r>
            <a:r>
              <a:rPr lang="nl-NL" dirty="0" err="1">
                <a:solidFill>
                  <a:srgbClr val="F6F6F6"/>
                </a:solidFill>
              </a:rPr>
              <a:t>Github</a:t>
            </a:r>
            <a:r>
              <a:rPr lang="nl-NL" dirty="0">
                <a:solidFill>
                  <a:srgbClr val="F6F6F6"/>
                </a:solidFill>
              </a:rPr>
              <a:t> Pro): </a:t>
            </a:r>
          </a:p>
          <a:p>
            <a:pPr marL="0" indent="0">
              <a:buNone/>
            </a:pPr>
            <a:r>
              <a:rPr lang="nl-NL" b="1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nl-NL" b="1" dirty="0" err="1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education.github.com</a:t>
            </a:r>
            <a:r>
              <a:rPr lang="nl-NL" b="1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/students</a:t>
            </a:r>
            <a:endParaRPr lang="nl-NL" b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nl-N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000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6334442" cy="613093"/>
          </a:xfrm>
        </p:spPr>
        <p:txBody>
          <a:bodyPr/>
          <a:lstStyle/>
          <a:p>
            <a:r>
              <a:rPr lang="nl-NL" b="0" dirty="0"/>
              <a:t>Stap 1:</a:t>
            </a:r>
          </a:p>
        </p:txBody>
      </p:sp>
      <p:sp>
        <p:nvSpPr>
          <p:cNvPr id="7" name="Tijdelijke aanduiding voor inhoud 1">
            <a:extLst>
              <a:ext uri="{FF2B5EF4-FFF2-40B4-BE49-F238E27FC236}">
                <a16:creationId xmlns:a16="http://schemas.microsoft.com/office/drawing/2014/main" id="{A62B1412-C254-A44A-86E3-60305730D199}"/>
              </a:ext>
            </a:extLst>
          </p:cNvPr>
          <p:cNvSpPr txBox="1">
            <a:spLocks/>
          </p:cNvSpPr>
          <p:nvPr/>
        </p:nvSpPr>
        <p:spPr>
          <a:xfrm>
            <a:off x="795338" y="1529921"/>
            <a:ext cx="8229600" cy="270303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solidFill>
                  <a:schemeClr val="bg2"/>
                </a:solidFill>
              </a:rPr>
              <a:t>Test of Git correct geïnstalleerd is</a:t>
            </a:r>
          </a:p>
          <a:p>
            <a:pPr marL="0" indent="0">
              <a:buNone/>
            </a:pPr>
            <a:endParaRPr lang="nl-NL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chemeClr val="bg2"/>
                </a:solidFill>
                <a:latin typeface="Courier" pitchFamily="2" charset="0"/>
              </a:rPr>
              <a:t>$ git --</a:t>
            </a:r>
            <a:r>
              <a:rPr lang="nl-NL" dirty="0" err="1">
                <a:solidFill>
                  <a:schemeClr val="bg2"/>
                </a:solidFill>
                <a:latin typeface="Courier" pitchFamily="2" charset="0"/>
              </a:rPr>
              <a:t>version</a:t>
            </a:r>
            <a:endParaRPr lang="nl-NL" dirty="0">
              <a:solidFill>
                <a:schemeClr val="bg2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076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6334442" cy="613093"/>
          </a:xfrm>
        </p:spPr>
        <p:txBody>
          <a:bodyPr/>
          <a:lstStyle/>
          <a:p>
            <a:r>
              <a:rPr lang="nl-NL" b="0" dirty="0"/>
              <a:t>Stap 2:</a:t>
            </a:r>
          </a:p>
        </p:txBody>
      </p:sp>
      <p:sp>
        <p:nvSpPr>
          <p:cNvPr id="7" name="Tijdelijke aanduiding voor inhoud 1">
            <a:extLst>
              <a:ext uri="{FF2B5EF4-FFF2-40B4-BE49-F238E27FC236}">
                <a16:creationId xmlns:a16="http://schemas.microsoft.com/office/drawing/2014/main" id="{A62B1412-C254-A44A-86E3-60305730D199}"/>
              </a:ext>
            </a:extLst>
          </p:cNvPr>
          <p:cNvSpPr txBox="1">
            <a:spLocks/>
          </p:cNvSpPr>
          <p:nvPr/>
        </p:nvSpPr>
        <p:spPr>
          <a:xfrm>
            <a:off x="795338" y="1529921"/>
            <a:ext cx="8229600" cy="270303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solidFill>
                  <a:schemeClr val="bg2"/>
                </a:solidFill>
              </a:rPr>
              <a:t>Vertel git wie je bent</a:t>
            </a:r>
          </a:p>
          <a:p>
            <a:pPr marL="0" indent="0">
              <a:buNone/>
            </a:pPr>
            <a:endParaRPr lang="nl-NL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$ git 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config</a:t>
            </a: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 --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global</a:t>
            </a: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user.name</a:t>
            </a: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 “YOUR_USERNAME”</a:t>
            </a:r>
          </a:p>
          <a:p>
            <a:pPr marL="0" indent="0">
              <a:buNone/>
            </a:pP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$ git 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config</a:t>
            </a: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 --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global</a:t>
            </a: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user.email</a:t>
            </a: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 “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test@hogent.be</a:t>
            </a: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”</a:t>
            </a:r>
          </a:p>
          <a:p>
            <a:pPr marL="0" indent="0">
              <a:buNone/>
            </a:pP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$ git 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config</a:t>
            </a: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 --list</a:t>
            </a:r>
          </a:p>
        </p:txBody>
      </p:sp>
    </p:spTree>
    <p:extLst>
      <p:ext uri="{BB962C8B-B14F-4D97-AF65-F5344CB8AC3E}">
        <p14:creationId xmlns:p14="http://schemas.microsoft.com/office/powerpoint/2010/main" val="3445446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6334442" cy="613093"/>
          </a:xfrm>
        </p:spPr>
        <p:txBody>
          <a:bodyPr/>
          <a:lstStyle/>
          <a:p>
            <a:r>
              <a:rPr lang="nl-NL" b="0" dirty="0"/>
              <a:t>Stap 3:</a:t>
            </a:r>
          </a:p>
        </p:txBody>
      </p:sp>
      <p:sp>
        <p:nvSpPr>
          <p:cNvPr id="7" name="Tijdelijke aanduiding voor inhoud 1">
            <a:extLst>
              <a:ext uri="{FF2B5EF4-FFF2-40B4-BE49-F238E27FC236}">
                <a16:creationId xmlns:a16="http://schemas.microsoft.com/office/drawing/2014/main" id="{A62B1412-C254-A44A-86E3-60305730D199}"/>
              </a:ext>
            </a:extLst>
          </p:cNvPr>
          <p:cNvSpPr txBox="1">
            <a:spLocks/>
          </p:cNvSpPr>
          <p:nvPr/>
        </p:nvSpPr>
        <p:spPr>
          <a:xfrm>
            <a:off x="452387" y="1529921"/>
            <a:ext cx="8572551" cy="29362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solidFill>
                  <a:schemeClr val="bg2"/>
                </a:solidFill>
              </a:rPr>
              <a:t>Git</a:t>
            </a:r>
          </a:p>
          <a:p>
            <a:pPr marL="0" indent="0">
              <a:buNone/>
            </a:pPr>
            <a:endParaRPr lang="nl-NL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Nieuwe test map aanmaken in Verkenner 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bvb</a:t>
            </a: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 op Desktop</a:t>
            </a:r>
            <a:br>
              <a:rPr lang="nl-NL" sz="2000" dirty="0">
                <a:solidFill>
                  <a:schemeClr val="bg2"/>
                </a:solidFill>
                <a:latin typeface="Courier" pitchFamily="2" charset="0"/>
              </a:rPr>
            </a:b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$ cd Desktop/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GitTest</a:t>
            </a:r>
            <a:endParaRPr lang="nl-NL" sz="2000" dirty="0">
              <a:solidFill>
                <a:schemeClr val="bg2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$ git 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init</a:t>
            </a: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         	 </a:t>
            </a: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#GIT initialiseren</a:t>
            </a:r>
          </a:p>
          <a:p>
            <a:pPr marL="0" indent="0">
              <a:buNone/>
            </a:pP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$ git 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add</a:t>
            </a: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 . 		 	 </a:t>
            </a: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#Alle bestanden aan GIT toevoegen</a:t>
            </a:r>
          </a:p>
          <a:p>
            <a:pPr marL="0" indent="0">
              <a:buNone/>
            </a:pPr>
            <a:endParaRPr lang="nl-NL" sz="2000" dirty="0">
              <a:solidFill>
                <a:schemeClr val="bg2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776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Studiefiche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Doelstellingen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85800" y="1948697"/>
            <a:ext cx="7772400" cy="2183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Basiskennis hardware en randapparatuur illustreren</a:t>
            </a:r>
          </a:p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Besturingssysteem installeren, configureren, optimaliseren, problemen verhelpen, …</a:t>
            </a:r>
          </a:p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Virtualisatie</a:t>
            </a:r>
          </a:p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Remote Toegang</a:t>
            </a:r>
          </a:p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BIOS/(U)EFI instellen, aanpassen</a:t>
            </a:r>
          </a:p>
        </p:txBody>
      </p:sp>
    </p:spTree>
    <p:extLst>
      <p:ext uri="{BB962C8B-B14F-4D97-AF65-F5344CB8AC3E}">
        <p14:creationId xmlns:p14="http://schemas.microsoft.com/office/powerpoint/2010/main" val="109219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988A399-C699-A24D-9900-D3AF0BCE5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10" y="771750"/>
            <a:ext cx="6037779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860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6334442" cy="613093"/>
          </a:xfrm>
        </p:spPr>
        <p:txBody>
          <a:bodyPr/>
          <a:lstStyle/>
          <a:p>
            <a:r>
              <a:rPr lang="nl-NL" b="0" dirty="0"/>
              <a:t>Stap 3.1:</a:t>
            </a:r>
          </a:p>
        </p:txBody>
      </p:sp>
      <p:sp>
        <p:nvSpPr>
          <p:cNvPr id="7" name="Tijdelijke aanduiding voor inhoud 1">
            <a:extLst>
              <a:ext uri="{FF2B5EF4-FFF2-40B4-BE49-F238E27FC236}">
                <a16:creationId xmlns:a16="http://schemas.microsoft.com/office/drawing/2014/main" id="{A62B1412-C254-A44A-86E3-60305730D199}"/>
              </a:ext>
            </a:extLst>
          </p:cNvPr>
          <p:cNvSpPr txBox="1">
            <a:spLocks/>
          </p:cNvSpPr>
          <p:nvPr/>
        </p:nvSpPr>
        <p:spPr>
          <a:xfrm>
            <a:off x="795338" y="1529921"/>
            <a:ext cx="8229600" cy="270303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solidFill>
                  <a:schemeClr val="bg2"/>
                </a:solidFill>
              </a:rPr>
              <a:t>Git</a:t>
            </a:r>
          </a:p>
          <a:p>
            <a:pPr marL="0" indent="0">
              <a:buNone/>
            </a:pPr>
            <a:endParaRPr lang="nl-NL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$ git 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add</a:t>
            </a: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README.md</a:t>
            </a: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#Toevoegen van een specifiek 							   bestand aan GIT</a:t>
            </a:r>
          </a:p>
          <a:p>
            <a:pPr marL="0" indent="0">
              <a:buNone/>
            </a:pP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$ git status        </a:t>
            </a: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#Geeft een lijst weer met alle 							nieuwe of gewijzigde bestanden 							om te bevestigen</a:t>
            </a:r>
          </a:p>
          <a:p>
            <a:pPr marL="0" indent="0">
              <a:buNone/>
            </a:pPr>
            <a:endParaRPr lang="nl-NL" sz="2000" dirty="0">
              <a:solidFill>
                <a:schemeClr val="bg2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209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1F5D5F-5002-8D47-B128-DFCDC7D54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11" y="771750"/>
            <a:ext cx="6037778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112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6334442" cy="613093"/>
          </a:xfrm>
        </p:spPr>
        <p:txBody>
          <a:bodyPr/>
          <a:lstStyle/>
          <a:p>
            <a:r>
              <a:rPr lang="nl-NL" b="0" dirty="0"/>
              <a:t>Stap 3.2:</a:t>
            </a:r>
          </a:p>
        </p:txBody>
      </p:sp>
      <p:sp>
        <p:nvSpPr>
          <p:cNvPr id="7" name="Tijdelijke aanduiding voor inhoud 1">
            <a:extLst>
              <a:ext uri="{FF2B5EF4-FFF2-40B4-BE49-F238E27FC236}">
                <a16:creationId xmlns:a16="http://schemas.microsoft.com/office/drawing/2014/main" id="{A62B1412-C254-A44A-86E3-60305730D199}"/>
              </a:ext>
            </a:extLst>
          </p:cNvPr>
          <p:cNvSpPr txBox="1">
            <a:spLocks/>
          </p:cNvSpPr>
          <p:nvPr/>
        </p:nvSpPr>
        <p:spPr>
          <a:xfrm>
            <a:off x="795338" y="1529921"/>
            <a:ext cx="8229600" cy="270303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solidFill>
                  <a:schemeClr val="bg2"/>
                </a:solidFill>
              </a:rPr>
              <a:t>Git</a:t>
            </a:r>
          </a:p>
          <a:p>
            <a:pPr marL="0" indent="0">
              <a:buNone/>
            </a:pPr>
            <a:endParaRPr lang="nl-NL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$ git 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commit</a:t>
            </a: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 –m ”First 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commit</a:t>
            </a: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” </a:t>
            </a: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#Bevestigen van de 											  wijzingen met een 											  bericht om makkelijk 										  op te volgen</a:t>
            </a:r>
            <a:endParaRPr lang="nl-NL" sz="2000" dirty="0">
              <a:solidFill>
                <a:schemeClr val="bg2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661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28B77EB-7571-5A48-A28E-48FBD1E95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222" y="771750"/>
            <a:ext cx="602555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416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6334442" cy="613093"/>
          </a:xfrm>
        </p:spPr>
        <p:txBody>
          <a:bodyPr/>
          <a:lstStyle/>
          <a:p>
            <a:r>
              <a:rPr lang="nl-NL" b="0" dirty="0"/>
              <a:t>Stap 3.3:</a:t>
            </a:r>
          </a:p>
        </p:txBody>
      </p:sp>
      <p:sp>
        <p:nvSpPr>
          <p:cNvPr id="7" name="Tijdelijke aanduiding voor inhoud 1">
            <a:extLst>
              <a:ext uri="{FF2B5EF4-FFF2-40B4-BE49-F238E27FC236}">
                <a16:creationId xmlns:a16="http://schemas.microsoft.com/office/drawing/2014/main" id="{A62B1412-C254-A44A-86E3-60305730D199}"/>
              </a:ext>
            </a:extLst>
          </p:cNvPr>
          <p:cNvSpPr txBox="1">
            <a:spLocks/>
          </p:cNvSpPr>
          <p:nvPr/>
        </p:nvSpPr>
        <p:spPr>
          <a:xfrm>
            <a:off x="795338" y="1529921"/>
            <a:ext cx="8229600" cy="270303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solidFill>
                  <a:schemeClr val="bg2"/>
                </a:solidFill>
              </a:rPr>
              <a:t>Git</a:t>
            </a:r>
          </a:p>
          <a:p>
            <a:pPr marL="0" indent="0">
              <a:buNone/>
            </a:pPr>
            <a:endParaRPr lang="nl-NL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$ git remote 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add</a:t>
            </a: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origin</a:t>
            </a: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 “</a:t>
            </a:r>
            <a:r>
              <a:rPr lang="nl-NL" sz="2000" i="1" dirty="0" err="1">
                <a:solidFill>
                  <a:schemeClr val="bg2"/>
                </a:solidFill>
                <a:latin typeface="Courier" pitchFamily="2" charset="0"/>
              </a:rPr>
              <a:t>remote_repository_URL</a:t>
            </a:r>
            <a:r>
              <a:rPr lang="nl-NL" sz="2000" i="1" dirty="0">
                <a:solidFill>
                  <a:schemeClr val="bg2"/>
                </a:solidFill>
                <a:latin typeface="Courier" pitchFamily="2" charset="0"/>
              </a:rPr>
              <a:t>”</a:t>
            </a:r>
          </a:p>
          <a:p>
            <a:pPr marL="0" indent="0">
              <a:buNone/>
            </a:pP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#Toevoegen van de URL waar de remote </a:t>
            </a:r>
            <a:r>
              <a:rPr lang="nl-NL" sz="20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repository</a:t>
            </a: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 zich bevindt vb. </a:t>
            </a:r>
            <a:r>
              <a:rPr lang="nl-NL" sz="20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https</a:t>
            </a: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://</a:t>
            </a:r>
            <a:r>
              <a:rPr lang="nl-NL" sz="20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github.com</a:t>
            </a: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/DavidBr89/</a:t>
            </a:r>
            <a:r>
              <a:rPr lang="nl-NL" sz="20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Test.git</a:t>
            </a:r>
            <a:endParaRPr lang="nl-NL" sz="2000" dirty="0">
              <a:solidFill>
                <a:schemeClr val="accent4">
                  <a:lumMod val="75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020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6334442" cy="613093"/>
          </a:xfrm>
        </p:spPr>
        <p:txBody>
          <a:bodyPr/>
          <a:lstStyle/>
          <a:p>
            <a:r>
              <a:rPr lang="nl-NL" b="0" dirty="0"/>
              <a:t>Stap 3.4:</a:t>
            </a:r>
          </a:p>
        </p:txBody>
      </p:sp>
      <p:sp>
        <p:nvSpPr>
          <p:cNvPr id="7" name="Tijdelijke aanduiding voor inhoud 1">
            <a:extLst>
              <a:ext uri="{FF2B5EF4-FFF2-40B4-BE49-F238E27FC236}">
                <a16:creationId xmlns:a16="http://schemas.microsoft.com/office/drawing/2014/main" id="{A62B1412-C254-A44A-86E3-60305730D199}"/>
              </a:ext>
            </a:extLst>
          </p:cNvPr>
          <p:cNvSpPr txBox="1">
            <a:spLocks/>
          </p:cNvSpPr>
          <p:nvPr/>
        </p:nvSpPr>
        <p:spPr>
          <a:xfrm>
            <a:off x="795338" y="1529921"/>
            <a:ext cx="8229600" cy="270303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solidFill>
                  <a:schemeClr val="bg2"/>
                </a:solidFill>
              </a:rPr>
              <a:t>Git</a:t>
            </a:r>
          </a:p>
          <a:p>
            <a:pPr marL="0" indent="0">
              <a:buNone/>
            </a:pPr>
            <a:endParaRPr lang="nl-NL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$ git push –u 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origin</a:t>
            </a: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 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main</a:t>
            </a:r>
            <a:endParaRPr lang="nl-NL" sz="2000" i="1" dirty="0">
              <a:solidFill>
                <a:schemeClr val="bg2"/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#Pusht de wijzigingen naar de remote </a:t>
            </a:r>
            <a:r>
              <a:rPr lang="nl-NL" sz="20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repository</a:t>
            </a:r>
            <a:endParaRPr lang="nl-NL" sz="2000" dirty="0">
              <a:solidFill>
                <a:schemeClr val="accent4">
                  <a:lumMod val="75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435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4C76C06-97B9-0545-A55B-402F81D19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11" y="771750"/>
            <a:ext cx="6037778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748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5" name="Tijdelijke aanduiding voor inhoud 1">
            <a:extLst>
              <a:ext uri="{FF2B5EF4-FFF2-40B4-BE49-F238E27FC236}">
                <a16:creationId xmlns:a16="http://schemas.microsoft.com/office/drawing/2014/main" id="{A41A9FCF-782B-4642-92E6-6B9B4DC906CB}"/>
              </a:ext>
            </a:extLst>
          </p:cNvPr>
          <p:cNvSpPr txBox="1">
            <a:spLocks/>
          </p:cNvSpPr>
          <p:nvPr/>
        </p:nvSpPr>
        <p:spPr>
          <a:xfrm>
            <a:off x="795338" y="1683202"/>
            <a:ext cx="8229600" cy="2703031"/>
          </a:xfrm>
          <a:prstGeom prst="rect">
            <a:avLst/>
          </a:prstGeom>
        </p:spPr>
        <p:txBody>
          <a:bodyPr anchor="ctr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nl-NL" dirty="0">
                <a:solidFill>
                  <a:srgbClr val="F6F6F6"/>
                </a:solidFill>
                <a:latin typeface="Montserrat" pitchFamily="2" charset="77"/>
              </a:rPr>
              <a:t>Bij het </a:t>
            </a:r>
            <a:r>
              <a:rPr lang="nl-NL" b="1" dirty="0">
                <a:solidFill>
                  <a:srgbClr val="F6F6F6"/>
                </a:solidFill>
                <a:latin typeface="Montserrat" pitchFamily="2" charset="77"/>
              </a:rPr>
              <a:t>toevoegen</a:t>
            </a:r>
            <a:r>
              <a:rPr lang="nl-NL" dirty="0">
                <a:solidFill>
                  <a:srgbClr val="F6F6F6"/>
                </a:solidFill>
                <a:latin typeface="Montserrat" pitchFamily="2" charset="77"/>
              </a:rPr>
              <a:t> van </a:t>
            </a:r>
            <a:r>
              <a:rPr lang="nl-NL" b="1" dirty="0">
                <a:solidFill>
                  <a:srgbClr val="F6F6F6"/>
                </a:solidFill>
                <a:latin typeface="Montserrat" pitchFamily="2" charset="77"/>
              </a:rPr>
              <a:t>nieuwe</a:t>
            </a:r>
            <a:r>
              <a:rPr lang="nl-NL" dirty="0">
                <a:solidFill>
                  <a:srgbClr val="F6F6F6"/>
                </a:solidFill>
                <a:latin typeface="Montserrat" pitchFamily="2" charset="77"/>
              </a:rPr>
              <a:t> </a:t>
            </a:r>
            <a:r>
              <a:rPr lang="nl-NL" b="1" dirty="0">
                <a:solidFill>
                  <a:srgbClr val="F6F6F6"/>
                </a:solidFill>
                <a:latin typeface="Montserrat" pitchFamily="2" charset="77"/>
              </a:rPr>
              <a:t>bestanden</a:t>
            </a:r>
            <a:r>
              <a:rPr lang="nl-NL" dirty="0">
                <a:solidFill>
                  <a:srgbClr val="F6F6F6"/>
                </a:solidFill>
                <a:latin typeface="Montserrat" pitchFamily="2" charset="77"/>
              </a:rPr>
              <a:t> moet je deze telkens onder versiebeheer zetten dus hier gebruik je  </a:t>
            </a:r>
            <a:r>
              <a:rPr lang="nl-NL" b="1" dirty="0">
                <a:solidFill>
                  <a:srgbClr val="F6F6F6"/>
                </a:solidFill>
                <a:latin typeface="Courier" pitchFamily="2" charset="0"/>
              </a:rPr>
              <a:t>git </a:t>
            </a:r>
            <a:r>
              <a:rPr lang="nl-NL" b="1" dirty="0" err="1">
                <a:solidFill>
                  <a:srgbClr val="F6F6F6"/>
                </a:solidFill>
                <a:latin typeface="Courier" pitchFamily="2" charset="0"/>
              </a:rPr>
              <a:t>add</a:t>
            </a:r>
            <a:r>
              <a:rPr lang="nl-NL" b="1" dirty="0">
                <a:solidFill>
                  <a:srgbClr val="F6F6F6"/>
                </a:solidFill>
                <a:latin typeface="Courier" pitchFamily="2" charset="0"/>
              </a:rPr>
              <a:t> </a:t>
            </a:r>
            <a:r>
              <a:rPr lang="nl-NL" dirty="0">
                <a:solidFill>
                  <a:srgbClr val="F6F6F6"/>
                </a:solidFill>
                <a:latin typeface="Montserrat" pitchFamily="2" charset="77"/>
              </a:rPr>
              <a:t>voor</a:t>
            </a:r>
            <a:br>
              <a:rPr lang="nl-NL" dirty="0">
                <a:solidFill>
                  <a:srgbClr val="F6F6F6"/>
                </a:solidFill>
                <a:latin typeface="Montserrat" pitchFamily="2" charset="77"/>
              </a:rPr>
            </a:br>
            <a:endParaRPr lang="nl-NL" dirty="0">
              <a:solidFill>
                <a:srgbClr val="F6F6F6"/>
              </a:solidFill>
              <a:latin typeface="Montserrat" pitchFamily="2" charset="77"/>
            </a:endParaRPr>
          </a:p>
          <a:p>
            <a:pPr>
              <a:buFontTx/>
              <a:buChar char="-"/>
            </a:pPr>
            <a:r>
              <a:rPr lang="nl-NL" dirty="0">
                <a:solidFill>
                  <a:srgbClr val="F6F6F6"/>
                </a:solidFill>
                <a:latin typeface="Montserrat" pitchFamily="2" charset="77"/>
              </a:rPr>
              <a:t>Bij </a:t>
            </a:r>
            <a:r>
              <a:rPr lang="nl-NL" b="1" dirty="0">
                <a:solidFill>
                  <a:srgbClr val="F6F6F6"/>
                </a:solidFill>
                <a:latin typeface="Montserrat" pitchFamily="2" charset="77"/>
              </a:rPr>
              <a:t>wijzigingen van bestanden </a:t>
            </a:r>
            <a:r>
              <a:rPr lang="nl-NL" dirty="0">
                <a:solidFill>
                  <a:srgbClr val="F6F6F6"/>
                </a:solidFill>
                <a:latin typeface="Montserrat" pitchFamily="2" charset="77"/>
              </a:rPr>
              <a:t>die al onder versiebeheer staan kan je onmiddellijk </a:t>
            </a:r>
            <a:r>
              <a:rPr lang="nl-NL" dirty="0" err="1">
                <a:solidFill>
                  <a:srgbClr val="F6F6F6"/>
                </a:solidFill>
                <a:latin typeface="Montserrat" pitchFamily="2" charset="77"/>
              </a:rPr>
              <a:t>committen</a:t>
            </a:r>
            <a:r>
              <a:rPr lang="nl-NL" dirty="0">
                <a:solidFill>
                  <a:srgbClr val="F6F6F6"/>
                </a:solidFill>
                <a:latin typeface="Montserrat" pitchFamily="2" charset="77"/>
              </a:rPr>
              <a:t> bij wijzigingen </a:t>
            </a:r>
            <a:r>
              <a:rPr lang="nl-NL" dirty="0" err="1">
                <a:solidFill>
                  <a:srgbClr val="F6F6F6"/>
                </a:solidFill>
                <a:latin typeface="Montserrat" pitchFamily="2" charset="77"/>
              </a:rPr>
              <a:t>bvb</a:t>
            </a:r>
            <a:r>
              <a:rPr lang="nl-NL" dirty="0">
                <a:solidFill>
                  <a:srgbClr val="F6F6F6"/>
                </a:solidFill>
                <a:latin typeface="Montserrat" pitchFamily="2" charset="77"/>
              </a:rPr>
              <a:t>. dus  </a:t>
            </a:r>
            <a:r>
              <a:rPr lang="nl-NL" b="1" dirty="0">
                <a:solidFill>
                  <a:srgbClr val="F6F6F6"/>
                </a:solidFill>
                <a:latin typeface="Courier" pitchFamily="2" charset="0"/>
              </a:rPr>
              <a:t>git</a:t>
            </a:r>
            <a:r>
              <a:rPr lang="nl-NL" dirty="0">
                <a:solidFill>
                  <a:srgbClr val="F6F6F6"/>
                </a:solidFill>
                <a:latin typeface="Montserrat" pitchFamily="2" charset="77"/>
              </a:rPr>
              <a:t>  </a:t>
            </a:r>
            <a:r>
              <a:rPr lang="nl-NL" b="1" dirty="0" err="1">
                <a:solidFill>
                  <a:srgbClr val="F6F6F6"/>
                </a:solidFill>
                <a:latin typeface="Courier" pitchFamily="2" charset="0"/>
              </a:rPr>
              <a:t>commit</a:t>
            </a:r>
            <a:r>
              <a:rPr lang="nl-NL" b="1" dirty="0">
                <a:solidFill>
                  <a:srgbClr val="F6F6F6"/>
                </a:solidFill>
                <a:latin typeface="Courier" pitchFamily="2" charset="0"/>
              </a:rPr>
              <a:t> –m “Message”</a:t>
            </a:r>
            <a:br>
              <a:rPr lang="nl-NL" b="1" dirty="0">
                <a:solidFill>
                  <a:srgbClr val="F6F6F6"/>
                </a:solidFill>
                <a:latin typeface="Courier" pitchFamily="2" charset="0"/>
              </a:rPr>
            </a:br>
            <a:endParaRPr lang="nl-NL" b="1" dirty="0">
              <a:solidFill>
                <a:srgbClr val="F6F6F6"/>
              </a:solidFill>
              <a:latin typeface="Courier" pitchFamily="2" charset="0"/>
            </a:endParaRPr>
          </a:p>
          <a:p>
            <a:pPr>
              <a:buFontTx/>
              <a:buChar char="-"/>
            </a:pPr>
            <a:r>
              <a:rPr lang="nl-NL" dirty="0">
                <a:solidFill>
                  <a:srgbClr val="F6F6F6"/>
                </a:solidFill>
                <a:latin typeface="Montserrat" pitchFamily="2" charset="77"/>
              </a:rPr>
              <a:t>Om de </a:t>
            </a:r>
            <a:r>
              <a:rPr lang="nl-NL" b="1" dirty="0">
                <a:solidFill>
                  <a:srgbClr val="F6F6F6"/>
                </a:solidFill>
                <a:latin typeface="Montserrat" pitchFamily="2" charset="77"/>
              </a:rPr>
              <a:t>wijzigingen effectief ook te pushen </a:t>
            </a:r>
            <a:r>
              <a:rPr lang="nl-NL" dirty="0">
                <a:solidFill>
                  <a:srgbClr val="F6F6F6"/>
                </a:solidFill>
                <a:latin typeface="Montserrat" pitchFamily="2" charset="77"/>
              </a:rPr>
              <a:t>naar de remote </a:t>
            </a:r>
            <a:r>
              <a:rPr lang="nl-NL" dirty="0" err="1">
                <a:solidFill>
                  <a:srgbClr val="F6F6F6"/>
                </a:solidFill>
                <a:latin typeface="Montserrat" pitchFamily="2" charset="77"/>
              </a:rPr>
              <a:t>repository</a:t>
            </a:r>
            <a:r>
              <a:rPr lang="nl-NL" dirty="0">
                <a:solidFill>
                  <a:srgbClr val="F6F6F6"/>
                </a:solidFill>
                <a:latin typeface="Montserrat" pitchFamily="2" charset="77"/>
              </a:rPr>
              <a:t> gebruik je het  </a:t>
            </a:r>
            <a:r>
              <a:rPr lang="nl-NL" b="1" dirty="0">
                <a:solidFill>
                  <a:srgbClr val="F6F6F6"/>
                </a:solidFill>
                <a:latin typeface="Courier" pitchFamily="2" charset="0"/>
              </a:rPr>
              <a:t>git push </a:t>
            </a:r>
            <a:r>
              <a:rPr lang="nl-NL" dirty="0">
                <a:solidFill>
                  <a:srgbClr val="F6F6F6"/>
                </a:solidFill>
                <a:latin typeface="Montserrat" pitchFamily="2" charset="77"/>
              </a:rPr>
              <a:t>commando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6334442" cy="613093"/>
          </a:xfrm>
        </p:spPr>
        <p:txBody>
          <a:bodyPr/>
          <a:lstStyle/>
          <a:p>
            <a:r>
              <a:rPr lang="nl-NL" dirty="0"/>
              <a:t>Basis Commando’s </a:t>
            </a:r>
            <a:r>
              <a:rPr lang="nl-NL" sz="2000" b="0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nl-NL" sz="2000" b="0" dirty="0" err="1">
                <a:solidFill>
                  <a:schemeClr val="accent4">
                    <a:lumMod val="75000"/>
                  </a:schemeClr>
                </a:solidFill>
              </a:rPr>
              <a:t>Commandprompt</a:t>
            </a:r>
            <a:r>
              <a:rPr lang="nl-NL" sz="2000" b="0" dirty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nl-NL" b="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649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6334442" cy="613093"/>
          </a:xfrm>
        </p:spPr>
        <p:txBody>
          <a:bodyPr/>
          <a:lstStyle/>
          <a:p>
            <a:r>
              <a:rPr lang="nl-NL" b="0" dirty="0"/>
              <a:t>Opdracht</a:t>
            </a:r>
          </a:p>
        </p:txBody>
      </p:sp>
      <p:sp>
        <p:nvSpPr>
          <p:cNvPr id="5" name="Tijdelijke aanduiding voor inhoud 1">
            <a:extLst>
              <a:ext uri="{FF2B5EF4-FFF2-40B4-BE49-F238E27FC236}">
                <a16:creationId xmlns:a16="http://schemas.microsoft.com/office/drawing/2014/main" id="{7C4F02DE-BDDA-A647-8051-AAA22CD0B3EF}"/>
              </a:ext>
            </a:extLst>
          </p:cNvPr>
          <p:cNvSpPr txBox="1">
            <a:spLocks/>
          </p:cNvSpPr>
          <p:nvPr/>
        </p:nvSpPr>
        <p:spPr>
          <a:xfrm>
            <a:off x="796926" y="1683202"/>
            <a:ext cx="8229600" cy="2703031"/>
          </a:xfrm>
          <a:prstGeom prst="rect">
            <a:avLst/>
          </a:prstGeom>
        </p:spPr>
        <p:txBody>
          <a:bodyPr anchor="ctr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nl-NL" dirty="0">
                <a:solidFill>
                  <a:schemeClr val="bg2"/>
                </a:solidFill>
              </a:rPr>
              <a:t>Maak een nieuwe map aan met een tekst document in met jouw naam</a:t>
            </a:r>
          </a:p>
          <a:p>
            <a:pPr>
              <a:buFontTx/>
              <a:buChar char="-"/>
            </a:pPr>
            <a:r>
              <a:rPr lang="nl-NL" dirty="0" err="1">
                <a:solidFill>
                  <a:schemeClr val="bg2"/>
                </a:solidFill>
              </a:rPr>
              <a:t>Initialiseer</a:t>
            </a:r>
            <a:r>
              <a:rPr lang="nl-NL" dirty="0">
                <a:solidFill>
                  <a:schemeClr val="bg2"/>
                </a:solidFill>
              </a:rPr>
              <a:t> dit als een nieuwe git </a:t>
            </a:r>
            <a:r>
              <a:rPr lang="nl-NL" dirty="0" err="1">
                <a:solidFill>
                  <a:schemeClr val="bg2"/>
                </a:solidFill>
              </a:rPr>
              <a:t>repository</a:t>
            </a:r>
            <a:r>
              <a:rPr lang="nl-NL" dirty="0">
                <a:solidFill>
                  <a:schemeClr val="bg2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nl-NL" dirty="0" err="1">
                <a:solidFill>
                  <a:schemeClr val="bg2"/>
                </a:solidFill>
              </a:rPr>
              <a:t>Commit</a:t>
            </a:r>
            <a:r>
              <a:rPr lang="nl-NL" dirty="0">
                <a:solidFill>
                  <a:schemeClr val="bg2"/>
                </a:solidFill>
              </a:rPr>
              <a:t> dit tekstbestand en push dit naar de remote </a:t>
            </a:r>
            <a:r>
              <a:rPr lang="nl-NL" dirty="0" err="1">
                <a:solidFill>
                  <a:schemeClr val="bg2"/>
                </a:solidFill>
              </a:rPr>
              <a:t>repository</a:t>
            </a:r>
            <a:endParaRPr lang="nl-NL" dirty="0">
              <a:solidFill>
                <a:schemeClr val="bg2"/>
              </a:solidFill>
            </a:endParaRPr>
          </a:p>
          <a:p>
            <a:pPr>
              <a:buFontTx/>
              <a:buChar char="-"/>
            </a:pPr>
            <a:r>
              <a:rPr lang="nl-NL" dirty="0">
                <a:solidFill>
                  <a:schemeClr val="bg2"/>
                </a:solidFill>
              </a:rPr>
              <a:t>Maak een wijziging aan het tekstbestand en push dit terug naar </a:t>
            </a:r>
            <a:r>
              <a:rPr lang="nl-NL" dirty="0" err="1">
                <a:solidFill>
                  <a:schemeClr val="bg2"/>
                </a:solidFill>
              </a:rPr>
              <a:t>Github</a:t>
            </a:r>
            <a:r>
              <a:rPr lang="nl-NL" dirty="0">
                <a:solidFill>
                  <a:schemeClr val="bg2"/>
                </a:solidFill>
              </a:rPr>
              <a:t> met een andere </a:t>
            </a:r>
            <a:r>
              <a:rPr lang="nl-NL" dirty="0" err="1">
                <a:solidFill>
                  <a:schemeClr val="bg2"/>
                </a:solidFill>
              </a:rPr>
              <a:t>commit</a:t>
            </a:r>
            <a:r>
              <a:rPr lang="nl-NL" dirty="0">
                <a:solidFill>
                  <a:schemeClr val="bg2"/>
                </a:solidFill>
              </a:rPr>
              <a:t> tekst</a:t>
            </a:r>
          </a:p>
          <a:p>
            <a:pPr>
              <a:buFontTx/>
              <a:buChar char="-"/>
            </a:pPr>
            <a:r>
              <a:rPr lang="nl-NL" dirty="0">
                <a:solidFill>
                  <a:schemeClr val="bg2"/>
                </a:solidFill>
              </a:rPr>
              <a:t>Stuur jouw public </a:t>
            </a:r>
            <a:r>
              <a:rPr lang="nl-NL" dirty="0" err="1">
                <a:solidFill>
                  <a:schemeClr val="bg2"/>
                </a:solidFill>
              </a:rPr>
              <a:t>repository</a:t>
            </a:r>
            <a:r>
              <a:rPr lang="nl-NL" dirty="0">
                <a:solidFill>
                  <a:schemeClr val="bg2"/>
                </a:solidFill>
              </a:rPr>
              <a:t> link door via </a:t>
            </a:r>
            <a:r>
              <a:rPr lang="nl-NL" dirty="0" err="1">
                <a:solidFill>
                  <a:schemeClr val="bg2"/>
                </a:solidFill>
              </a:rPr>
              <a:t>Chamilo</a:t>
            </a:r>
            <a:r>
              <a:rPr lang="nl-NL" dirty="0">
                <a:solidFill>
                  <a:schemeClr val="bg2"/>
                </a:solidFill>
              </a:rPr>
              <a:t> opdrachten</a:t>
            </a:r>
          </a:p>
          <a:p>
            <a:pPr>
              <a:buFontTx/>
              <a:buChar char="-"/>
            </a:pPr>
            <a:endParaRPr lang="nl-N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57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Organisatie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Lessen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734901" y="1712317"/>
            <a:ext cx="7772400" cy="2682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CODE GROEN 	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Lessen gaan door op de campus zoals 						normaal</a:t>
            </a:r>
          </a:p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CODE GEEL 		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Lessen gaan door op de campus met een 					verdeling van kleinere groepen</a:t>
            </a:r>
            <a:endParaRPr lang="nl-NL" sz="1800" b="1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CODE ORANJE 	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Lessen gaan online door en zijn te volgen 					via een ingesproken screencast</a:t>
            </a:r>
            <a:endParaRPr lang="nl-NL" sz="1800" b="1" spc="5" dirty="0">
              <a:solidFill>
                <a:schemeClr val="tx1"/>
              </a:solidFill>
              <a:latin typeface="Montserrat"/>
              <a:cs typeface="Montserrat"/>
            </a:endParaRPr>
          </a:p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CODE ROOD		</a:t>
            </a:r>
            <a:r>
              <a:rPr lang="nl-NL" sz="1800" spc="5" dirty="0">
                <a:solidFill>
                  <a:schemeClr val="tx1"/>
                </a:solidFill>
                <a:latin typeface="Montserrat"/>
                <a:cs typeface="Montserrat"/>
              </a:rPr>
              <a:t>Lessen gaan online door en zijn te volgen 					via een ingesproken screencast</a:t>
            </a:r>
            <a:endParaRPr lang="nl-NL" sz="1400" b="1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46AF2A88-0FC7-0D44-805B-8605817AA99A}"/>
              </a:ext>
            </a:extLst>
          </p:cNvPr>
          <p:cNvSpPr/>
          <p:nvPr/>
        </p:nvSpPr>
        <p:spPr>
          <a:xfrm>
            <a:off x="914901" y="2349056"/>
            <a:ext cx="360000" cy="360000"/>
          </a:xfrm>
          <a:prstGeom prst="ellipse">
            <a:avLst/>
          </a:prstGeom>
          <a:solidFill>
            <a:srgbClr val="FFD60A"/>
          </a:solidFill>
          <a:ln>
            <a:solidFill>
              <a:srgbClr val="FFD6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E8508800-E1F7-2A43-9E0B-4CA20D7590E2}"/>
              </a:ext>
            </a:extLst>
          </p:cNvPr>
          <p:cNvSpPr/>
          <p:nvPr/>
        </p:nvSpPr>
        <p:spPr>
          <a:xfrm>
            <a:off x="914901" y="1712317"/>
            <a:ext cx="360000" cy="36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8C950B77-733A-E849-8875-D068DAC4396D}"/>
              </a:ext>
            </a:extLst>
          </p:cNvPr>
          <p:cNvSpPr/>
          <p:nvPr/>
        </p:nvSpPr>
        <p:spPr>
          <a:xfrm>
            <a:off x="897114" y="2993739"/>
            <a:ext cx="360000" cy="360000"/>
          </a:xfrm>
          <a:prstGeom prst="ellipse">
            <a:avLst/>
          </a:prstGeom>
          <a:solidFill>
            <a:srgbClr val="FF9F0A"/>
          </a:solidFill>
          <a:ln>
            <a:solidFill>
              <a:srgbClr val="FF9F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14F9EB4C-0675-D44F-AC05-AE54BEA56030}"/>
              </a:ext>
            </a:extLst>
          </p:cNvPr>
          <p:cNvSpPr/>
          <p:nvPr/>
        </p:nvSpPr>
        <p:spPr>
          <a:xfrm>
            <a:off x="897114" y="3629108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0003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6334442" cy="613093"/>
          </a:xfrm>
        </p:spPr>
        <p:txBody>
          <a:bodyPr/>
          <a:lstStyle/>
          <a:p>
            <a:r>
              <a:rPr lang="nl-NL" b="0" dirty="0"/>
              <a:t>Bestaande public </a:t>
            </a:r>
            <a:r>
              <a:rPr lang="nl-NL" b="0" dirty="0" err="1"/>
              <a:t>repository</a:t>
            </a:r>
            <a:endParaRPr lang="nl-NL" b="0" dirty="0"/>
          </a:p>
        </p:txBody>
      </p:sp>
      <p:sp>
        <p:nvSpPr>
          <p:cNvPr id="7" name="Tijdelijke aanduiding voor inhoud 1">
            <a:extLst>
              <a:ext uri="{FF2B5EF4-FFF2-40B4-BE49-F238E27FC236}">
                <a16:creationId xmlns:a16="http://schemas.microsoft.com/office/drawing/2014/main" id="{A62B1412-C254-A44A-86E3-60305730D199}"/>
              </a:ext>
            </a:extLst>
          </p:cNvPr>
          <p:cNvSpPr txBox="1">
            <a:spLocks/>
          </p:cNvSpPr>
          <p:nvPr/>
        </p:nvSpPr>
        <p:spPr>
          <a:xfrm>
            <a:off x="795338" y="1529921"/>
            <a:ext cx="8229600" cy="270303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000" dirty="0">
                <a:solidFill>
                  <a:schemeClr val="bg2"/>
                </a:solidFill>
              </a:rPr>
              <a:t>Je kan ook een bestaande public </a:t>
            </a:r>
            <a:r>
              <a:rPr lang="nl-NL" sz="2000" dirty="0" err="1">
                <a:solidFill>
                  <a:schemeClr val="bg2"/>
                </a:solidFill>
              </a:rPr>
              <a:t>repository</a:t>
            </a:r>
            <a:r>
              <a:rPr lang="nl-NL" sz="2000" dirty="0">
                <a:solidFill>
                  <a:schemeClr val="bg2"/>
                </a:solidFill>
              </a:rPr>
              <a:t> </a:t>
            </a:r>
            <a:r>
              <a:rPr lang="nl-NL" sz="2000" dirty="0" err="1">
                <a:solidFill>
                  <a:schemeClr val="bg2"/>
                </a:solidFill>
              </a:rPr>
              <a:t>clonen</a:t>
            </a:r>
            <a:r>
              <a:rPr lang="nl-NL" sz="2000" dirty="0">
                <a:solidFill>
                  <a:schemeClr val="bg2"/>
                </a:solidFill>
              </a:rPr>
              <a:t> op uw pc,  waarmee je kan meewerken aan code of gewoon uitvoeren</a:t>
            </a:r>
          </a:p>
          <a:p>
            <a:pPr marL="0" indent="0">
              <a:buNone/>
            </a:pPr>
            <a:endParaRPr lang="nl-NL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$ git 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clone</a:t>
            </a: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 “</a:t>
            </a:r>
            <a:r>
              <a:rPr lang="nl-NL" sz="2000" i="1" dirty="0" err="1">
                <a:solidFill>
                  <a:schemeClr val="bg2"/>
                </a:solidFill>
                <a:latin typeface="Courier" pitchFamily="2" charset="0"/>
              </a:rPr>
              <a:t>remote_repository_URL</a:t>
            </a:r>
            <a:r>
              <a:rPr lang="nl-NL" sz="2000" i="1" dirty="0">
                <a:solidFill>
                  <a:schemeClr val="bg2"/>
                </a:solidFill>
                <a:latin typeface="Courier" pitchFamily="2" charset="0"/>
              </a:rPr>
              <a:t>”</a:t>
            </a:r>
          </a:p>
          <a:p>
            <a:pPr marL="0" indent="0">
              <a:buNone/>
            </a:pP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#Download remote </a:t>
            </a:r>
            <a:r>
              <a:rPr lang="nl-NL" sz="20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repository</a:t>
            </a: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 naar een lokale </a:t>
            </a:r>
            <a:r>
              <a:rPr lang="nl-NL" sz="20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repository</a:t>
            </a:r>
            <a:b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</a:b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VB: $ git </a:t>
            </a:r>
            <a:r>
              <a:rPr lang="nl-NL" sz="20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clone</a:t>
            </a: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 </a:t>
            </a:r>
            <a:r>
              <a:rPr lang="nl-NL" sz="20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https</a:t>
            </a: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://</a:t>
            </a:r>
            <a:r>
              <a:rPr lang="nl-NL" sz="20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github.com</a:t>
            </a: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/libgit2/libgit2</a:t>
            </a:r>
          </a:p>
        </p:txBody>
      </p:sp>
    </p:spTree>
    <p:extLst>
      <p:ext uri="{BB962C8B-B14F-4D97-AF65-F5344CB8AC3E}">
        <p14:creationId xmlns:p14="http://schemas.microsoft.com/office/powerpoint/2010/main" val="1909293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A694F13-5C4E-AC42-90F8-1DFDAC4D4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11" y="771750"/>
            <a:ext cx="6037778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774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6334442" cy="613093"/>
          </a:xfrm>
        </p:spPr>
        <p:txBody>
          <a:bodyPr/>
          <a:lstStyle/>
          <a:p>
            <a:r>
              <a:rPr lang="nl-NL" b="0" dirty="0"/>
              <a:t>Branches</a:t>
            </a:r>
          </a:p>
        </p:txBody>
      </p:sp>
      <p:sp>
        <p:nvSpPr>
          <p:cNvPr id="7" name="Tijdelijke aanduiding voor inhoud 1">
            <a:extLst>
              <a:ext uri="{FF2B5EF4-FFF2-40B4-BE49-F238E27FC236}">
                <a16:creationId xmlns:a16="http://schemas.microsoft.com/office/drawing/2014/main" id="{A62B1412-C254-A44A-86E3-60305730D199}"/>
              </a:ext>
            </a:extLst>
          </p:cNvPr>
          <p:cNvSpPr txBox="1">
            <a:spLocks/>
          </p:cNvSpPr>
          <p:nvPr/>
        </p:nvSpPr>
        <p:spPr>
          <a:xfrm>
            <a:off x="795338" y="1529921"/>
            <a:ext cx="8229600" cy="270303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000" b="1" dirty="0">
                <a:solidFill>
                  <a:schemeClr val="bg2"/>
                </a:solidFill>
              </a:rPr>
              <a:t>Branches is het afsplitsen van de hoofd-ontwikkellijn met een aparte tak om dan verder te werken op deze tak. Met het </a:t>
            </a:r>
            <a:r>
              <a:rPr lang="nl-NL" sz="2000" b="1" dirty="0" err="1">
                <a:solidFill>
                  <a:schemeClr val="bg2"/>
                </a:solidFill>
                <a:latin typeface="Courier" pitchFamily="2" charset="0"/>
              </a:rPr>
              <a:t>branch</a:t>
            </a:r>
            <a:r>
              <a:rPr lang="nl-NL" sz="2000" b="1" dirty="0">
                <a:solidFill>
                  <a:schemeClr val="bg2"/>
                </a:solidFill>
              </a:rPr>
              <a:t> commando kan je zo’n nieuwe tak aanmaken.</a:t>
            </a:r>
          </a:p>
          <a:p>
            <a:pPr marL="0" indent="0">
              <a:buNone/>
            </a:pPr>
            <a:endParaRPr lang="nl-NL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$ git 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branch</a:t>
            </a: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 NAAM_BRANCH</a:t>
            </a:r>
            <a:r>
              <a:rPr lang="nl-NL" sz="2000" i="1" dirty="0">
                <a:solidFill>
                  <a:schemeClr val="bg2"/>
                </a:solidFill>
                <a:latin typeface="Courier" pitchFamily="2" charset="0"/>
              </a:rPr>
              <a:t>	</a:t>
            </a: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#Je kan de naam van de 										 </a:t>
            </a:r>
            <a:r>
              <a:rPr lang="nl-NL" sz="20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branch</a:t>
            </a: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 zelf kiezen</a:t>
            </a:r>
            <a:b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</a:b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									 vb. git </a:t>
            </a:r>
            <a:r>
              <a:rPr lang="nl-NL" sz="20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branch</a:t>
            </a: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 </a:t>
            </a:r>
            <a:r>
              <a:rPr lang="nl-NL" sz="2000" b="1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testing</a:t>
            </a:r>
            <a:endParaRPr lang="nl-NL" sz="2000" b="1" dirty="0">
              <a:solidFill>
                <a:schemeClr val="accent4">
                  <a:lumMod val="75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94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6334442" cy="613093"/>
          </a:xfrm>
        </p:spPr>
        <p:txBody>
          <a:bodyPr/>
          <a:lstStyle/>
          <a:p>
            <a:r>
              <a:rPr lang="nl-NL" b="0" dirty="0"/>
              <a:t>Branches – Nieuwe </a:t>
            </a:r>
            <a:r>
              <a:rPr lang="nl-NL" b="0" dirty="0" err="1"/>
              <a:t>branch</a:t>
            </a:r>
            <a:endParaRPr lang="nl-NL" b="0" dirty="0"/>
          </a:p>
        </p:txBody>
      </p:sp>
      <p:pic>
        <p:nvPicPr>
          <p:cNvPr id="1026" name="Picture 2" descr="Twee branches die naar de zelfde reeks van commits verwijzen.">
            <a:extLst>
              <a:ext uri="{FF2B5EF4-FFF2-40B4-BE49-F238E27FC236}">
                <a16:creationId xmlns:a16="http://schemas.microsoft.com/office/drawing/2014/main" id="{1E3A0A8F-77DF-C14B-9B2C-A38267DB5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427" y="1529922"/>
            <a:ext cx="6091145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725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6334442" cy="613093"/>
          </a:xfrm>
        </p:spPr>
        <p:txBody>
          <a:bodyPr/>
          <a:lstStyle/>
          <a:p>
            <a:r>
              <a:rPr lang="nl-NL" b="0" dirty="0"/>
              <a:t>Branches (2)</a:t>
            </a:r>
          </a:p>
        </p:txBody>
      </p:sp>
      <p:sp>
        <p:nvSpPr>
          <p:cNvPr id="7" name="Tijdelijke aanduiding voor inhoud 1">
            <a:extLst>
              <a:ext uri="{FF2B5EF4-FFF2-40B4-BE49-F238E27FC236}">
                <a16:creationId xmlns:a16="http://schemas.microsoft.com/office/drawing/2014/main" id="{A62B1412-C254-A44A-86E3-60305730D199}"/>
              </a:ext>
            </a:extLst>
          </p:cNvPr>
          <p:cNvSpPr txBox="1">
            <a:spLocks/>
          </p:cNvSpPr>
          <p:nvPr/>
        </p:nvSpPr>
        <p:spPr>
          <a:xfrm>
            <a:off x="795338" y="1529921"/>
            <a:ext cx="8229600" cy="270303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000" b="1" dirty="0">
                <a:solidFill>
                  <a:schemeClr val="bg2"/>
                </a:solidFill>
              </a:rPr>
              <a:t>Er is nu een nieuwe </a:t>
            </a:r>
            <a:r>
              <a:rPr lang="nl-NL" sz="2000" b="1" dirty="0" err="1">
                <a:solidFill>
                  <a:schemeClr val="bg2"/>
                </a:solidFill>
              </a:rPr>
              <a:t>branch</a:t>
            </a:r>
            <a:r>
              <a:rPr lang="nl-NL" sz="2000" b="1" dirty="0">
                <a:solidFill>
                  <a:schemeClr val="bg2"/>
                </a:solidFill>
              </a:rPr>
              <a:t> aangemaakt nu is het belangrijk om te switchen naar deze </a:t>
            </a:r>
            <a:r>
              <a:rPr lang="nl-NL" sz="2000" b="1" dirty="0" err="1">
                <a:solidFill>
                  <a:schemeClr val="bg2"/>
                </a:solidFill>
              </a:rPr>
              <a:t>branch</a:t>
            </a:r>
            <a:endParaRPr lang="nl-NL" sz="2000" b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nl-NL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$ git 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checkout</a:t>
            </a: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 NAAM_BRANCH</a:t>
            </a:r>
            <a:r>
              <a:rPr lang="nl-NL" sz="2000" i="1" dirty="0">
                <a:solidFill>
                  <a:schemeClr val="bg2"/>
                </a:solidFill>
                <a:latin typeface="Courier" pitchFamily="2" charset="0"/>
              </a:rPr>
              <a:t>	</a:t>
            </a: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#Dezelfde naam als de 										 nieuwe </a:t>
            </a:r>
            <a:r>
              <a:rPr lang="nl-NL" sz="20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branch</a:t>
            </a:r>
            <a:b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</a:b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									 vb. git </a:t>
            </a:r>
            <a:r>
              <a:rPr lang="nl-NL" sz="20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checkout</a:t>
            </a: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 </a:t>
            </a:r>
            <a:r>
              <a:rPr lang="nl-NL" sz="2000" b="1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testing</a:t>
            </a:r>
            <a:endParaRPr lang="nl-NL" sz="2000" b="1" dirty="0">
              <a:solidFill>
                <a:schemeClr val="accent4">
                  <a:lumMod val="75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823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8035130" cy="613093"/>
          </a:xfrm>
        </p:spPr>
        <p:txBody>
          <a:bodyPr/>
          <a:lstStyle/>
          <a:p>
            <a:r>
              <a:rPr lang="nl-NL" b="0" dirty="0"/>
              <a:t>Branches – HEAD verwijzing </a:t>
            </a:r>
            <a:r>
              <a:rPr lang="nl-NL" b="0" dirty="0" err="1"/>
              <a:t>testing</a:t>
            </a:r>
            <a:endParaRPr lang="nl-NL" b="0" dirty="0"/>
          </a:p>
        </p:txBody>
      </p:sp>
      <p:pic>
        <p:nvPicPr>
          <p:cNvPr id="2050" name="Picture 2" descr="HEAD verwijst naar de huidige branch.">
            <a:extLst>
              <a:ext uri="{FF2B5EF4-FFF2-40B4-BE49-F238E27FC236}">
                <a16:creationId xmlns:a16="http://schemas.microsoft.com/office/drawing/2014/main" id="{EE086E1E-8BFC-0D49-98B6-25E258F24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468" y="1536790"/>
            <a:ext cx="3600000" cy="206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6FBAE000-4117-B844-A363-75AA33A90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32" y="1509710"/>
            <a:ext cx="3600000" cy="20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85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7971472" cy="613093"/>
          </a:xfrm>
        </p:spPr>
        <p:txBody>
          <a:bodyPr/>
          <a:lstStyle/>
          <a:p>
            <a:r>
              <a:rPr lang="nl-NL" b="0" dirty="0" err="1"/>
              <a:t>Testing</a:t>
            </a:r>
            <a:r>
              <a:rPr lang="nl-NL" b="0" dirty="0"/>
              <a:t> </a:t>
            </a:r>
            <a:r>
              <a:rPr lang="nl-NL" b="0" dirty="0" err="1"/>
              <a:t>Branch</a:t>
            </a:r>
            <a:r>
              <a:rPr lang="nl-NL" b="0" dirty="0"/>
              <a:t> – Na 1 </a:t>
            </a:r>
            <a:r>
              <a:rPr lang="nl-NL" b="0" dirty="0" err="1"/>
              <a:t>commit</a:t>
            </a:r>
            <a:r>
              <a:rPr lang="nl-NL" b="0" dirty="0"/>
              <a:t> 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2B3D700-24D7-AF4E-840A-3B2A8F44F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466" y="1529922"/>
            <a:ext cx="6467067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07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8062912" cy="613093"/>
          </a:xfrm>
        </p:spPr>
        <p:txBody>
          <a:bodyPr/>
          <a:lstStyle/>
          <a:p>
            <a:r>
              <a:rPr lang="nl-NL" b="0" dirty="0"/>
              <a:t>Branches – HEAD verwijzing master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2B3D700-24D7-AF4E-840A-3B2A8F44F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466" y="1529922"/>
            <a:ext cx="6467067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4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7971472" cy="613093"/>
          </a:xfrm>
        </p:spPr>
        <p:txBody>
          <a:bodyPr/>
          <a:lstStyle/>
          <a:p>
            <a:r>
              <a:rPr lang="nl-NL" b="0" dirty="0"/>
              <a:t>Master </a:t>
            </a:r>
            <a:r>
              <a:rPr lang="nl-NL" b="0" dirty="0" err="1"/>
              <a:t>Branch</a:t>
            </a:r>
            <a:r>
              <a:rPr lang="nl-NL" b="0" dirty="0"/>
              <a:t> – Na 1 </a:t>
            </a:r>
            <a:r>
              <a:rPr lang="nl-NL" b="0" dirty="0" err="1"/>
              <a:t>commit</a:t>
            </a:r>
            <a:r>
              <a:rPr lang="nl-NL" b="0" dirty="0"/>
              <a:t> 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5BAC33D-0F58-F14D-A53D-5640862D8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74" y="1529922"/>
            <a:ext cx="5625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16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7971472" cy="613093"/>
          </a:xfrm>
        </p:spPr>
        <p:txBody>
          <a:bodyPr/>
          <a:lstStyle/>
          <a:p>
            <a:r>
              <a:rPr lang="nl-NL" b="0" dirty="0"/>
              <a:t>Master </a:t>
            </a:r>
            <a:r>
              <a:rPr lang="nl-NL" b="0" dirty="0" err="1"/>
              <a:t>Branch</a:t>
            </a:r>
            <a:r>
              <a:rPr lang="nl-NL" b="0" dirty="0"/>
              <a:t> – Mergen</a:t>
            </a:r>
          </a:p>
        </p:txBody>
      </p:sp>
      <p:sp>
        <p:nvSpPr>
          <p:cNvPr id="5" name="Tijdelijke aanduiding voor inhoud 1">
            <a:extLst>
              <a:ext uri="{FF2B5EF4-FFF2-40B4-BE49-F238E27FC236}">
                <a16:creationId xmlns:a16="http://schemas.microsoft.com/office/drawing/2014/main" id="{5D6E6E4D-7C47-7146-A795-3051C540113C}"/>
              </a:ext>
            </a:extLst>
          </p:cNvPr>
          <p:cNvSpPr txBox="1">
            <a:spLocks/>
          </p:cNvSpPr>
          <p:nvPr/>
        </p:nvSpPr>
        <p:spPr>
          <a:xfrm>
            <a:off x="795338" y="1529921"/>
            <a:ext cx="8229600" cy="270303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000" b="1" dirty="0">
                <a:solidFill>
                  <a:schemeClr val="bg2"/>
                </a:solidFill>
              </a:rPr>
              <a:t>Op een bepaald ogenblik willen we misschien meerdere branches terug samenvoegen dit kan met het </a:t>
            </a:r>
            <a:r>
              <a:rPr lang="nl-NL" sz="2000" b="1" dirty="0" err="1">
                <a:solidFill>
                  <a:schemeClr val="bg2"/>
                </a:solidFill>
                <a:latin typeface="Courier" pitchFamily="2" charset="0"/>
              </a:rPr>
              <a:t>merge</a:t>
            </a:r>
            <a:r>
              <a:rPr lang="nl-NL" sz="2000" b="1" dirty="0">
                <a:solidFill>
                  <a:schemeClr val="bg2"/>
                </a:solidFill>
              </a:rPr>
              <a:t> commando</a:t>
            </a:r>
          </a:p>
          <a:p>
            <a:pPr marL="0" indent="0">
              <a:buNone/>
            </a:pPr>
            <a:endParaRPr lang="nl-NL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$ git 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merge</a:t>
            </a: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 NAAM_BRANCH</a:t>
            </a:r>
            <a:r>
              <a:rPr lang="nl-NL" sz="2000" i="1" dirty="0">
                <a:solidFill>
                  <a:schemeClr val="bg2"/>
                </a:solidFill>
                <a:latin typeface="Courier" pitchFamily="2" charset="0"/>
              </a:rPr>
              <a:t>	</a:t>
            </a: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#Dezelfde naam als de 										 nieuwe </a:t>
            </a:r>
            <a:r>
              <a:rPr lang="nl-NL" sz="20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branch</a:t>
            </a:r>
            <a:b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</a:b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								 vb. git </a:t>
            </a:r>
            <a:r>
              <a:rPr lang="nl-NL" sz="2000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merge</a:t>
            </a:r>
            <a:r>
              <a:rPr lang="nl-NL" sz="20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 </a:t>
            </a:r>
            <a:r>
              <a:rPr lang="nl-NL" sz="2000" b="1" dirty="0" err="1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testing</a:t>
            </a:r>
            <a:endParaRPr lang="nl-NL" sz="2000" b="1" dirty="0">
              <a:solidFill>
                <a:schemeClr val="accent4">
                  <a:lumMod val="75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07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Organisatie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Lessen (2)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734901" y="1712317"/>
            <a:ext cx="7772400" cy="2682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Telkens 50min les met 10min ventilatiepauze </a:t>
            </a:r>
          </a:p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Na 2 blokken van 50min les – 30min ventilatiepauze</a:t>
            </a:r>
            <a:endParaRPr lang="nl-NL" sz="1400" b="1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94256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7971472" cy="613093"/>
          </a:xfrm>
        </p:spPr>
        <p:txBody>
          <a:bodyPr/>
          <a:lstStyle/>
          <a:p>
            <a:r>
              <a:rPr lang="nl-NL" b="0" dirty="0" err="1"/>
              <a:t>Merge</a:t>
            </a:r>
            <a:r>
              <a:rPr lang="nl-NL" b="0" dirty="0"/>
              <a:t> conflicten</a:t>
            </a:r>
          </a:p>
        </p:txBody>
      </p:sp>
      <p:sp>
        <p:nvSpPr>
          <p:cNvPr id="5" name="Tijdelijke aanduiding voor inhoud 1">
            <a:extLst>
              <a:ext uri="{FF2B5EF4-FFF2-40B4-BE49-F238E27FC236}">
                <a16:creationId xmlns:a16="http://schemas.microsoft.com/office/drawing/2014/main" id="{5D6E6E4D-7C47-7146-A795-3051C540113C}"/>
              </a:ext>
            </a:extLst>
          </p:cNvPr>
          <p:cNvSpPr txBox="1">
            <a:spLocks/>
          </p:cNvSpPr>
          <p:nvPr/>
        </p:nvSpPr>
        <p:spPr>
          <a:xfrm>
            <a:off x="795338" y="1529921"/>
            <a:ext cx="8229600" cy="270303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000" b="1" dirty="0">
                <a:solidFill>
                  <a:schemeClr val="bg2"/>
                </a:solidFill>
              </a:rPr>
              <a:t>Bij het </a:t>
            </a:r>
            <a:r>
              <a:rPr lang="nl-NL" sz="2000" b="1" dirty="0" err="1">
                <a:solidFill>
                  <a:schemeClr val="bg2"/>
                </a:solidFill>
              </a:rPr>
              <a:t>mergen</a:t>
            </a:r>
            <a:r>
              <a:rPr lang="nl-NL" sz="2000" b="1" dirty="0">
                <a:solidFill>
                  <a:schemeClr val="bg2"/>
                </a:solidFill>
              </a:rPr>
              <a:t> van meerdere branches kunnen er </a:t>
            </a:r>
            <a:r>
              <a:rPr lang="nl-NL" sz="2000" b="1" dirty="0" err="1">
                <a:solidFill>
                  <a:schemeClr val="bg2"/>
                </a:solidFill>
              </a:rPr>
              <a:t>merge</a:t>
            </a:r>
            <a:r>
              <a:rPr lang="nl-NL" sz="2000" b="1" dirty="0">
                <a:solidFill>
                  <a:schemeClr val="bg2"/>
                </a:solidFill>
              </a:rPr>
              <a:t> conflicten optreden. Deze zullen opgelost moeten worden en kan via een grafische interface gebeuren</a:t>
            </a:r>
          </a:p>
          <a:p>
            <a:pPr marL="0" indent="0">
              <a:buNone/>
            </a:pPr>
            <a:endParaRPr lang="nl-NL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nl-NL" sz="2000" dirty="0">
                <a:solidFill>
                  <a:schemeClr val="bg2"/>
                </a:solidFill>
                <a:latin typeface="Courier" pitchFamily="2" charset="0"/>
              </a:rPr>
              <a:t>$ git </a:t>
            </a:r>
            <a:r>
              <a:rPr lang="nl-NL" sz="2000" dirty="0" err="1">
                <a:solidFill>
                  <a:schemeClr val="bg2"/>
                </a:solidFill>
                <a:latin typeface="Courier" pitchFamily="2" charset="0"/>
              </a:rPr>
              <a:t>mergetool</a:t>
            </a:r>
            <a:endParaRPr lang="nl-NL" sz="2000" b="1" dirty="0">
              <a:solidFill>
                <a:schemeClr val="accent4">
                  <a:lumMod val="75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841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7971472" cy="613093"/>
          </a:xfrm>
        </p:spPr>
        <p:txBody>
          <a:bodyPr/>
          <a:lstStyle/>
          <a:p>
            <a:r>
              <a:rPr lang="nl-NL" b="0" dirty="0" err="1"/>
              <a:t>Github</a:t>
            </a:r>
            <a:r>
              <a:rPr lang="nl-NL" b="0" dirty="0"/>
              <a:t> Desktop</a:t>
            </a:r>
          </a:p>
        </p:txBody>
      </p:sp>
      <p:sp>
        <p:nvSpPr>
          <p:cNvPr id="5" name="Tijdelijke aanduiding voor inhoud 1">
            <a:extLst>
              <a:ext uri="{FF2B5EF4-FFF2-40B4-BE49-F238E27FC236}">
                <a16:creationId xmlns:a16="http://schemas.microsoft.com/office/drawing/2014/main" id="{5D6E6E4D-7C47-7146-A795-3051C540113C}"/>
              </a:ext>
            </a:extLst>
          </p:cNvPr>
          <p:cNvSpPr txBox="1">
            <a:spLocks/>
          </p:cNvSpPr>
          <p:nvPr/>
        </p:nvSpPr>
        <p:spPr>
          <a:xfrm>
            <a:off x="795338" y="1529921"/>
            <a:ext cx="8229600" cy="270303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000" b="1" dirty="0" err="1">
                <a:solidFill>
                  <a:schemeClr val="bg2"/>
                </a:solidFill>
              </a:rPr>
              <a:t>Github</a:t>
            </a:r>
            <a:r>
              <a:rPr lang="nl-NL" sz="2000" b="1" dirty="0">
                <a:solidFill>
                  <a:schemeClr val="bg2"/>
                </a:solidFill>
              </a:rPr>
              <a:t> Desktop kan het leven nog makkelijker maken door gebruik te maken van een grafische </a:t>
            </a:r>
            <a:r>
              <a:rPr lang="nl-NL" sz="2000" b="1" dirty="0" err="1">
                <a:solidFill>
                  <a:schemeClr val="bg2"/>
                </a:solidFill>
              </a:rPr>
              <a:t>client</a:t>
            </a:r>
            <a:r>
              <a:rPr lang="nl-NL" sz="2000" b="1" dirty="0">
                <a:solidFill>
                  <a:schemeClr val="bg2"/>
                </a:solidFill>
              </a:rPr>
              <a:t> om te werken met GIT.</a:t>
            </a:r>
          </a:p>
          <a:p>
            <a:pPr marL="0" indent="0">
              <a:buNone/>
            </a:pPr>
            <a:endParaRPr lang="nl-NL" sz="2000" b="1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nl-NL" sz="2000" b="1" dirty="0">
                <a:solidFill>
                  <a:schemeClr val="bg2"/>
                </a:solidFill>
              </a:rPr>
              <a:t>Je kan deze applicatie downloaden via volgende link</a:t>
            </a:r>
            <a:br>
              <a:rPr lang="nl-NL" sz="2000" b="1" dirty="0">
                <a:solidFill>
                  <a:schemeClr val="bg2"/>
                </a:solidFill>
              </a:rPr>
            </a:br>
            <a:br>
              <a:rPr lang="nl-NL" sz="2000" b="1" dirty="0">
                <a:solidFill>
                  <a:schemeClr val="bg2"/>
                </a:solidFill>
              </a:rPr>
            </a:br>
            <a:r>
              <a:rPr lang="nl-NL" sz="2000" b="1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</a:t>
            </a:r>
            <a:r>
              <a:rPr lang="nl-NL" sz="2000" b="1" dirty="0">
                <a:solidFill>
                  <a:schemeClr val="bg2"/>
                </a:solidFill>
              </a:rPr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686485-4642-D149-A5BC-443ACAFBF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938" y="5770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407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7971472" cy="613093"/>
          </a:xfrm>
        </p:spPr>
        <p:txBody>
          <a:bodyPr/>
          <a:lstStyle/>
          <a:p>
            <a:r>
              <a:rPr lang="nl-NL" b="0" dirty="0" err="1"/>
              <a:t>Github</a:t>
            </a:r>
            <a:r>
              <a:rPr lang="nl-NL" b="0" dirty="0"/>
              <a:t> Desktop (2)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686485-4642-D149-A5BC-443ACAFBF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938" y="5770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5463DF9B-CE5B-2C4E-AE5D-B17845259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518" y="1370360"/>
            <a:ext cx="499896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909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7971472" cy="613093"/>
          </a:xfrm>
        </p:spPr>
        <p:txBody>
          <a:bodyPr/>
          <a:lstStyle/>
          <a:p>
            <a:r>
              <a:rPr lang="nl-NL" b="0" dirty="0" err="1"/>
              <a:t>Github</a:t>
            </a:r>
            <a:r>
              <a:rPr lang="nl-NL" b="0" dirty="0"/>
              <a:t> Desktop (3)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686485-4642-D149-A5BC-443ACAFBF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938" y="5770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59950C9-E7CC-1F48-BD29-75853915B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518" y="1370360"/>
            <a:ext cx="499896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060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7971472" cy="613093"/>
          </a:xfrm>
        </p:spPr>
        <p:txBody>
          <a:bodyPr/>
          <a:lstStyle/>
          <a:p>
            <a:r>
              <a:rPr lang="nl-NL" b="0" dirty="0" err="1"/>
              <a:t>Github</a:t>
            </a:r>
            <a:r>
              <a:rPr lang="nl-NL" b="0" dirty="0"/>
              <a:t> Desktop (4)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686485-4642-D149-A5BC-443ACAFBF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938" y="5770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 descr="Afbeelding met tekst, monitor, scherm, schermafbeelding&#10;&#10;Automatisch gegenereerde beschrijving">
            <a:extLst>
              <a:ext uri="{FF2B5EF4-FFF2-40B4-BE49-F238E27FC236}">
                <a16:creationId xmlns:a16="http://schemas.microsoft.com/office/drawing/2014/main" id="{7016CF8D-7E7D-1649-A08E-B01505D08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000" y="137036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91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7971472" cy="613093"/>
          </a:xfrm>
        </p:spPr>
        <p:txBody>
          <a:bodyPr/>
          <a:lstStyle/>
          <a:p>
            <a:r>
              <a:rPr lang="nl-NL" b="0" dirty="0" err="1"/>
              <a:t>Github</a:t>
            </a:r>
            <a:r>
              <a:rPr lang="nl-NL" b="0" dirty="0"/>
              <a:t> Desktop (5)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686485-4642-D149-A5BC-443ACAFBF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938" y="5770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100897A0-9349-B148-A699-4BE44DF0F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000" y="137036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355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7971472" cy="613093"/>
          </a:xfrm>
        </p:spPr>
        <p:txBody>
          <a:bodyPr/>
          <a:lstStyle/>
          <a:p>
            <a:r>
              <a:rPr lang="nl-NL" b="0" dirty="0" err="1"/>
              <a:t>Github</a:t>
            </a:r>
            <a:r>
              <a:rPr lang="nl-NL" b="0" dirty="0"/>
              <a:t> Desktop (6)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686485-4642-D149-A5BC-443ACAFBF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938" y="5770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 descr="Afbeelding met tekst, schermafbeelding, monitor, scherm&#10;&#10;Automatisch gegenereerde beschrijving">
            <a:extLst>
              <a:ext uri="{FF2B5EF4-FFF2-40B4-BE49-F238E27FC236}">
                <a16:creationId xmlns:a16="http://schemas.microsoft.com/office/drawing/2014/main" id="{9D52EE44-9494-A149-B884-F42E07A8E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074" y="137036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51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7971472" cy="613093"/>
          </a:xfrm>
        </p:spPr>
        <p:txBody>
          <a:bodyPr/>
          <a:lstStyle/>
          <a:p>
            <a:r>
              <a:rPr lang="nl-NL" b="0" dirty="0" err="1"/>
              <a:t>Github</a:t>
            </a:r>
            <a:r>
              <a:rPr lang="nl-NL" b="0" dirty="0"/>
              <a:t> Desktop (7)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686485-4642-D149-A5BC-443ACAFBF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938" y="5770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147B97EF-2E8C-554F-BFB6-08FB5B0F3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000" y="137036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531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90B9AD1C-3380-A242-8297-EF01531207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GIT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91948F8-5CB2-E24B-8C3D-89BE01CF3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757267"/>
            <a:ext cx="7971472" cy="613093"/>
          </a:xfrm>
        </p:spPr>
        <p:txBody>
          <a:bodyPr/>
          <a:lstStyle/>
          <a:p>
            <a:r>
              <a:rPr lang="nl-NL" b="0" dirty="0" err="1"/>
              <a:t>Github</a:t>
            </a:r>
            <a:r>
              <a:rPr lang="nl-NL" b="0" dirty="0"/>
              <a:t> Desktop (8)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686485-4642-D149-A5BC-443ACAFBF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938" y="5770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FA8B544E-FA89-C549-A6B9-797297045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000" y="1370360"/>
            <a:ext cx="5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1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Evaluatie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Evaluatie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85800" y="1948697"/>
            <a:ext cx="7772400" cy="124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Permanente evaluatie tijdens contactmomenten (100%)</a:t>
            </a:r>
          </a:p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Geen herkansing mogelijk</a:t>
            </a:r>
          </a:p>
        </p:txBody>
      </p:sp>
    </p:spTree>
    <p:extLst>
      <p:ext uri="{BB962C8B-B14F-4D97-AF65-F5344CB8AC3E}">
        <p14:creationId xmlns:p14="http://schemas.microsoft.com/office/powerpoint/2010/main" val="11800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800" y="284559"/>
            <a:ext cx="4116388" cy="323227"/>
          </a:xfrm>
        </p:spPr>
        <p:txBody>
          <a:bodyPr>
            <a:normAutofit/>
          </a:bodyPr>
          <a:lstStyle/>
          <a:p>
            <a:r>
              <a:rPr lang="nl-BE" dirty="0"/>
              <a:t>Communicatie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85800" y="748724"/>
            <a:ext cx="7772400" cy="686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Montserrat Extra Bold" pitchFamily="2" charset="77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  <a:latin typeface="Montserrat ExtraBold" panose="00000900000000000000" pitchFamily="2" charset="0"/>
              </a:rPr>
              <a:t>Vragen?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85800" y="1948697"/>
            <a:ext cx="7772400" cy="124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Email naar 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  <a:hlinkClick r:id="rId2"/>
              </a:rPr>
              <a:t>david.breckx@hogent.be</a:t>
            </a: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 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b="1" spc="5" dirty="0">
                <a:solidFill>
                  <a:schemeClr val="tx1"/>
                </a:solidFill>
                <a:latin typeface="Montserrat"/>
                <a:cs typeface="Montserrat"/>
              </a:rPr>
              <a:t>Gebruik STEEDS jouw HOGENT EMAIL ADRES</a:t>
            </a:r>
          </a:p>
          <a:p>
            <a:pPr marL="635000" marR="5080">
              <a:lnSpc>
                <a:spcPct val="102600"/>
              </a:lnSpc>
            </a:pPr>
            <a:r>
              <a:rPr lang="nl-NL" sz="1800" b="1" spc="5" dirty="0">
                <a:solidFill>
                  <a:schemeClr val="tx1"/>
                </a:solidFill>
                <a:latin typeface="Montserrat"/>
                <a:cs typeface="Montserrat"/>
              </a:rPr>
              <a:t>MS Teams chat </a:t>
            </a:r>
          </a:p>
          <a:p>
            <a:pPr marL="1035050" marR="5080" lvl="1">
              <a:lnSpc>
                <a:spcPct val="102600"/>
              </a:lnSpc>
            </a:pPr>
            <a:r>
              <a:rPr lang="nl-NL" sz="1400" b="1" spc="5" dirty="0">
                <a:solidFill>
                  <a:schemeClr val="tx1"/>
                </a:solidFill>
                <a:latin typeface="Montserrat"/>
                <a:cs typeface="Montserrat"/>
              </a:rPr>
              <a:t>Teams meeting enkel na afspraak via email</a:t>
            </a:r>
          </a:p>
        </p:txBody>
      </p:sp>
    </p:spTree>
    <p:extLst>
      <p:ext uri="{BB962C8B-B14F-4D97-AF65-F5344CB8AC3E}">
        <p14:creationId xmlns:p14="http://schemas.microsoft.com/office/powerpoint/2010/main" val="3024826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1CB803-4349-EB46-8B3A-BA4AF0034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020491"/>
            <a:ext cx="7772400" cy="1102519"/>
          </a:xfrm>
        </p:spPr>
        <p:txBody>
          <a:bodyPr/>
          <a:lstStyle/>
          <a:p>
            <a:pPr algn="ctr"/>
            <a:r>
              <a:rPr lang="nl-NL" dirty="0" err="1"/>
              <a:t>Chamilo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BC5B9C2-4815-ED4E-A245-1BED43F1DD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713" y="4431539"/>
            <a:ext cx="2233746" cy="48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62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20BFAD50-E611-4E42-94AA-4CABDE9C2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 err="1"/>
              <a:t>Chamilo</a:t>
            </a:r>
            <a:endParaRPr lang="nl-NL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384738" y="793914"/>
            <a:ext cx="4759262" cy="355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  <a:buFontTx/>
              <a:buChar char="-"/>
            </a:pPr>
            <a:endParaRPr lang="nl-NL" sz="1600" spc="5" dirty="0">
              <a:solidFill>
                <a:schemeClr val="tx1"/>
              </a:solidFill>
              <a:latin typeface="Montserrat"/>
              <a:cs typeface="Montserrat"/>
            </a:endParaRPr>
          </a:p>
        </p:txBody>
      </p:sp>
      <p:pic>
        <p:nvPicPr>
          <p:cNvPr id="15" name="Afbeelding 14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2C7E50E0-E80C-664D-9E6A-644FE4341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t="249" r="54954" b="54859"/>
          <a:stretch/>
        </p:blipFill>
        <p:spPr>
          <a:xfrm>
            <a:off x="325263" y="1303020"/>
            <a:ext cx="3586328" cy="2537460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95349ABE-53FF-FD46-881E-1260670162DF}"/>
              </a:ext>
            </a:extLst>
          </p:cNvPr>
          <p:cNvSpPr txBox="1">
            <a:spLocks/>
          </p:cNvSpPr>
          <p:nvPr/>
        </p:nvSpPr>
        <p:spPr>
          <a:xfrm>
            <a:off x="4384738" y="793914"/>
            <a:ext cx="4759262" cy="3555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chemeClr val="bg2"/>
                </a:solidFill>
                <a:latin typeface="Montserrat Semi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  <a:buFontTx/>
              <a:buChar char="-"/>
            </a:pPr>
            <a:r>
              <a:rPr lang="nl-NL" sz="1600" spc="5" dirty="0">
                <a:solidFill>
                  <a:schemeClr val="accent2"/>
                </a:solidFill>
                <a:latin typeface="Montserrat"/>
                <a:cs typeface="Montserrat"/>
              </a:rPr>
              <a:t>ELO (</a:t>
            </a:r>
            <a:r>
              <a:rPr lang="nl-NL" sz="1200" b="1" spc="5" dirty="0">
                <a:solidFill>
                  <a:schemeClr val="accent2"/>
                </a:solidFill>
                <a:latin typeface="Montserrat"/>
                <a:cs typeface="Montserrat"/>
              </a:rPr>
              <a:t>E</a:t>
            </a:r>
            <a:r>
              <a:rPr lang="nl-NL" sz="1200" spc="5" dirty="0">
                <a:solidFill>
                  <a:schemeClr val="accent2"/>
                </a:solidFill>
                <a:latin typeface="Montserrat"/>
                <a:cs typeface="Montserrat"/>
              </a:rPr>
              <a:t>lektronische </a:t>
            </a:r>
            <a:r>
              <a:rPr lang="nl-NL" sz="1200" b="1" spc="5" dirty="0">
                <a:solidFill>
                  <a:schemeClr val="accent2"/>
                </a:solidFill>
                <a:latin typeface="Montserrat"/>
                <a:cs typeface="Montserrat"/>
              </a:rPr>
              <a:t>L</a:t>
            </a:r>
            <a:r>
              <a:rPr lang="nl-NL" sz="1200" spc="5" dirty="0">
                <a:solidFill>
                  <a:schemeClr val="accent2"/>
                </a:solidFill>
                <a:latin typeface="Montserrat"/>
                <a:cs typeface="Montserrat"/>
              </a:rPr>
              <a:t>eer </a:t>
            </a:r>
            <a:r>
              <a:rPr lang="nl-NL" sz="1200" b="1" spc="5" dirty="0">
                <a:solidFill>
                  <a:schemeClr val="accent2"/>
                </a:solidFill>
                <a:latin typeface="Montserrat"/>
                <a:cs typeface="Montserrat"/>
              </a:rPr>
              <a:t>O</a:t>
            </a:r>
            <a:r>
              <a:rPr lang="nl-NL" sz="1200" spc="5" dirty="0">
                <a:solidFill>
                  <a:schemeClr val="accent2"/>
                </a:solidFill>
                <a:latin typeface="Montserrat"/>
                <a:cs typeface="Montserrat"/>
              </a:rPr>
              <a:t>mgeving</a:t>
            </a:r>
            <a:r>
              <a:rPr lang="nl-NL" sz="1600" spc="5" dirty="0">
                <a:solidFill>
                  <a:schemeClr val="accent2"/>
                </a:solidFill>
                <a:latin typeface="Montserrat"/>
                <a:cs typeface="Montserrat"/>
              </a:rPr>
              <a:t>)</a:t>
            </a:r>
            <a:br>
              <a:rPr lang="nl-NL" sz="1600" spc="5" dirty="0">
                <a:solidFill>
                  <a:schemeClr val="accent2"/>
                </a:solidFill>
                <a:latin typeface="Montserrat"/>
                <a:cs typeface="Montserrat"/>
              </a:rPr>
            </a:br>
            <a:br>
              <a:rPr lang="nl-NL" sz="1600" spc="5" dirty="0">
                <a:solidFill>
                  <a:schemeClr val="accent2"/>
                </a:solidFill>
                <a:latin typeface="Montserrat"/>
                <a:cs typeface="Montserrat"/>
              </a:rPr>
            </a:br>
            <a:r>
              <a:rPr lang="nl-NL" sz="1600" spc="5" dirty="0">
                <a:solidFill>
                  <a:schemeClr val="accent2"/>
                </a:solidFill>
                <a:latin typeface="Montserrat"/>
                <a:cs typeface="Montserrat"/>
              </a:rPr>
              <a:t>Elektronisch systeem waarbinnen men communiceert, leert en waarbij men gebruik maakt van moderne ICT-hulpmiddelen.</a:t>
            </a:r>
          </a:p>
          <a:p>
            <a:pPr>
              <a:spcBef>
                <a:spcPts val="100"/>
              </a:spcBef>
            </a:pPr>
            <a:endParaRPr lang="nl-NL" sz="1600" spc="5" dirty="0">
              <a:solidFill>
                <a:schemeClr val="accent2"/>
              </a:solidFill>
              <a:latin typeface="Montserrat"/>
              <a:cs typeface="Montserrat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FontTx/>
              <a:buChar char="-"/>
            </a:pPr>
            <a:r>
              <a:rPr lang="nl-NL" sz="1600" spc="5" dirty="0">
                <a:solidFill>
                  <a:schemeClr val="accent2"/>
                </a:solidFill>
                <a:latin typeface="Montserrat"/>
                <a:cs typeface="Montserrat"/>
              </a:rPr>
              <a:t>Inloggen met </a:t>
            </a:r>
            <a:r>
              <a:rPr lang="nl-NL" sz="1600" spc="5" dirty="0" err="1">
                <a:solidFill>
                  <a:schemeClr val="accent2"/>
                </a:solidFill>
                <a:latin typeface="Montserrat"/>
                <a:cs typeface="Montserrat"/>
              </a:rPr>
              <a:t>HoGent</a:t>
            </a:r>
            <a:r>
              <a:rPr lang="nl-NL" sz="1600" spc="5" dirty="0">
                <a:solidFill>
                  <a:schemeClr val="accent2"/>
                </a:solidFill>
                <a:latin typeface="Montserrat"/>
                <a:cs typeface="Montserrat"/>
              </a:rPr>
              <a:t> email &amp; wachtwoord</a:t>
            </a:r>
            <a:br>
              <a:rPr lang="nl-NL" sz="1600" spc="5" dirty="0">
                <a:solidFill>
                  <a:schemeClr val="accent2"/>
                </a:solidFill>
                <a:latin typeface="Montserrat"/>
                <a:cs typeface="Montserrat"/>
              </a:rPr>
            </a:br>
            <a:endParaRPr lang="nl-NL" sz="1600" spc="5" dirty="0">
              <a:solidFill>
                <a:schemeClr val="accent2"/>
              </a:solidFill>
              <a:latin typeface="Montserrat"/>
              <a:cs typeface="Montserrat"/>
            </a:endParaRPr>
          </a:p>
          <a:p>
            <a:pPr>
              <a:spcBef>
                <a:spcPts val="100"/>
              </a:spcBef>
              <a:buFontTx/>
              <a:buChar char="-"/>
            </a:pPr>
            <a:r>
              <a:rPr lang="nl-NL" sz="1600" spc="5" dirty="0">
                <a:solidFill>
                  <a:schemeClr val="accent2"/>
                </a:solidFill>
                <a:latin typeface="Montserrat"/>
                <a:cs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https://chamilo.hogent.be</a:t>
            </a:r>
            <a:endParaRPr lang="nl-NL" sz="1600" spc="5" dirty="0">
              <a:solidFill>
                <a:schemeClr val="accent2"/>
              </a:solidFill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75137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hogent">
      <a:dk1>
        <a:srgbClr val="000000"/>
      </a:dk1>
      <a:lt1>
        <a:srgbClr val="EF8767"/>
      </a:lt1>
      <a:dk2>
        <a:srgbClr val="000000"/>
      </a:dk2>
      <a:lt2>
        <a:srgbClr val="FFFFFF"/>
      </a:lt2>
      <a:accent1>
        <a:srgbClr val="F1C29F"/>
      </a:accent1>
      <a:accent2>
        <a:srgbClr val="ECECEC"/>
      </a:accent2>
      <a:accent3>
        <a:srgbClr val="646567"/>
      </a:accent3>
      <a:accent4>
        <a:srgbClr val="BBBDBE"/>
      </a:accent4>
      <a:accent5>
        <a:srgbClr val="EF8767"/>
      </a:accent5>
      <a:accent6>
        <a:srgbClr val="818285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GENT" id="{26395CAE-B993-D84F-959D-4B06E7969E9D}" vid="{7A16CD61-0A79-E040-9F4C-52CD467028E6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B23A63E5E62544A9745552AAC89E1C" ma:contentTypeVersion="10" ma:contentTypeDescription="Een nieuw document maken." ma:contentTypeScope="" ma:versionID="cdfc4c06b0a7f21b8428dabc8bdf4e0f">
  <xsd:schema xmlns:xsd="http://www.w3.org/2001/XMLSchema" xmlns:xs="http://www.w3.org/2001/XMLSchema" xmlns:p="http://schemas.microsoft.com/office/2006/metadata/properties" xmlns:ns3="f7f11203-6ad3-44cc-a07e-a904802a0980" xmlns:ns4="4851fc5c-8ea4-4bcf-8d29-9057e28da9a2" targetNamespace="http://schemas.microsoft.com/office/2006/metadata/properties" ma:root="true" ma:fieldsID="4493b5d10e900bbab057b9159ff66442" ns3:_="" ns4:_="">
    <xsd:import namespace="f7f11203-6ad3-44cc-a07e-a904802a0980"/>
    <xsd:import namespace="4851fc5c-8ea4-4bcf-8d29-9057e28da9a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f11203-6ad3-44cc-a07e-a904802a09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fc5c-8ea4-4bcf-8d29-9057e28da9a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48BD016-A30C-47B8-923B-2372346015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f11203-6ad3-44cc-a07e-a904802a0980"/>
    <ds:schemaRef ds:uri="4851fc5c-8ea4-4bcf-8d29-9057e28da9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119FEF-F136-49CC-8B3E-ADB90ADC4D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A893FB-569F-4630-AB9B-DED53238169E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  <ds:schemaRef ds:uri="4851fc5c-8ea4-4bcf-8d29-9057e28da9a2"/>
    <ds:schemaRef ds:uri="http://purl.org/dc/dcmitype/"/>
    <ds:schemaRef ds:uri="http://schemas.microsoft.com/office/2006/documentManagement/types"/>
    <ds:schemaRef ds:uri="f7f11203-6ad3-44cc-a07e-a904802a098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1084</TotalTime>
  <Words>1611</Words>
  <Application>Microsoft Macintosh PowerPoint</Application>
  <PresentationFormat>Diavoorstelling (16:9)</PresentationFormat>
  <Paragraphs>278</Paragraphs>
  <Slides>58</Slides>
  <Notes>38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58</vt:i4>
      </vt:variant>
    </vt:vector>
  </HeadingPairs>
  <TitlesOfParts>
    <vt:vector size="67" baseType="lpstr">
      <vt:lpstr>Calibri</vt:lpstr>
      <vt:lpstr>Arial</vt:lpstr>
      <vt:lpstr>Montserrat</vt:lpstr>
      <vt:lpstr>Montserrat ExtraBold</vt:lpstr>
      <vt:lpstr>Montserrat Semi</vt:lpstr>
      <vt:lpstr>Montserrat SemiBold</vt:lpstr>
      <vt:lpstr>SegoeUI</vt:lpstr>
      <vt:lpstr>Courier</vt:lpstr>
      <vt:lpstr>Kantoorthema</vt:lpstr>
      <vt:lpstr>Digitale Werkomgeving Workshop 1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Chamilo</vt:lpstr>
      <vt:lpstr>PowerPoint-presentatie</vt:lpstr>
      <vt:lpstr>PowerPoint-presentatie</vt:lpstr>
      <vt:lpstr>Opdracht indienen</vt:lpstr>
      <vt:lpstr>PowerPoint-presentatie</vt:lpstr>
      <vt:lpstr>PowerPoint-presentatie</vt:lpstr>
      <vt:lpstr>Microsoft Teams</vt:lpstr>
      <vt:lpstr>PowerPoint-presentatie</vt:lpstr>
      <vt:lpstr>PowerPoint-presentatie</vt:lpstr>
      <vt:lpstr>PowerPoint-presentatie</vt:lpstr>
      <vt:lpstr>GIT</vt:lpstr>
      <vt:lpstr>Versiebeheer</vt:lpstr>
      <vt:lpstr>Versiebeheersysteem</vt:lpstr>
      <vt:lpstr>Git</vt:lpstr>
      <vt:lpstr>Git</vt:lpstr>
      <vt:lpstr>PowerPoint-presentatie</vt:lpstr>
      <vt:lpstr>Commando’s (Commandprompt)</vt:lpstr>
      <vt:lpstr>Windows</vt:lpstr>
      <vt:lpstr>Stap 0:</vt:lpstr>
      <vt:lpstr>Stap 1:</vt:lpstr>
      <vt:lpstr>Stap 2:</vt:lpstr>
      <vt:lpstr>Stap 3:</vt:lpstr>
      <vt:lpstr>PowerPoint-presentatie</vt:lpstr>
      <vt:lpstr>Stap 3.1:</vt:lpstr>
      <vt:lpstr>PowerPoint-presentatie</vt:lpstr>
      <vt:lpstr>Stap 3.2:</vt:lpstr>
      <vt:lpstr>PowerPoint-presentatie</vt:lpstr>
      <vt:lpstr>Stap 3.3:</vt:lpstr>
      <vt:lpstr>Stap 3.4:</vt:lpstr>
      <vt:lpstr>PowerPoint-presentatie</vt:lpstr>
      <vt:lpstr>Basis Commando’s (Commandprompt)</vt:lpstr>
      <vt:lpstr>Opdracht</vt:lpstr>
      <vt:lpstr>Bestaande public repository</vt:lpstr>
      <vt:lpstr>PowerPoint-presentatie</vt:lpstr>
      <vt:lpstr>Branches</vt:lpstr>
      <vt:lpstr>Branches – Nieuwe branch</vt:lpstr>
      <vt:lpstr>Branches (2)</vt:lpstr>
      <vt:lpstr>Branches – HEAD verwijzing testing</vt:lpstr>
      <vt:lpstr>Testing Branch – Na 1 commit </vt:lpstr>
      <vt:lpstr>Branches – HEAD verwijzing master</vt:lpstr>
      <vt:lpstr>Master Branch – Na 1 commit </vt:lpstr>
      <vt:lpstr>Master Branch – Mergen</vt:lpstr>
      <vt:lpstr>Merge conflicten</vt:lpstr>
      <vt:lpstr>Github Desktop</vt:lpstr>
      <vt:lpstr>Github Desktop (2)</vt:lpstr>
      <vt:lpstr>Github Desktop (3)</vt:lpstr>
      <vt:lpstr>Github Desktop (4)</vt:lpstr>
      <vt:lpstr>Github Desktop (5)</vt:lpstr>
      <vt:lpstr>Github Desktop (6)</vt:lpstr>
      <vt:lpstr>Github Desktop (7)</vt:lpstr>
      <vt:lpstr>Github Desktop (8)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Digitale Werkomgeving Workshop 1</dc:title>
  <dc:creator>David Breckx</dc:creator>
  <cp:lastModifiedBy>David Breckx</cp:lastModifiedBy>
  <cp:revision>6</cp:revision>
  <cp:lastPrinted>2018-07-26T13:38:51Z</cp:lastPrinted>
  <dcterms:created xsi:type="dcterms:W3CDTF">2020-09-07T09:18:09Z</dcterms:created>
  <dcterms:modified xsi:type="dcterms:W3CDTF">2021-10-02T15:43:25Z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0x0101005BB23A63E5E62544A9745552AAC89E1C</vt:lpwstr>
  </property>
</Properties>
</file>